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1430" r:id="rId2"/>
    <p:sldId id="1415" r:id="rId3"/>
    <p:sldId id="1416" r:id="rId4"/>
    <p:sldId id="1417" r:id="rId5"/>
    <p:sldId id="1419" r:id="rId6"/>
    <p:sldId id="1420" r:id="rId7"/>
    <p:sldId id="1421" r:id="rId8"/>
    <p:sldId id="1422" r:id="rId9"/>
    <p:sldId id="1423" r:id="rId10"/>
    <p:sldId id="1424" r:id="rId11"/>
    <p:sldId id="1425" r:id="rId12"/>
    <p:sldId id="1428" r:id="rId13"/>
    <p:sldId id="1426" r:id="rId14"/>
  </p:sldIdLst>
  <p:sldSz cx="9144000" cy="6858000" type="screen4x3"/>
  <p:notesSz cx="6669088" cy="9928225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1C6A5BA-BC46-4AA5-82EE-D0A1FCAB10B2}">
          <p14:sldIdLst>
            <p14:sldId id="1430"/>
            <p14:sldId id="1415"/>
            <p14:sldId id="1416"/>
            <p14:sldId id="1417"/>
            <p14:sldId id="1419"/>
            <p14:sldId id="1420"/>
            <p14:sldId id="1421"/>
            <p14:sldId id="1422"/>
            <p14:sldId id="1423"/>
            <p14:sldId id="1424"/>
            <p14:sldId id="1425"/>
            <p14:sldId id="1428"/>
            <p14:sldId id="1426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33CC33"/>
    <a:srgbClr val="26E6FA"/>
    <a:srgbClr val="99FFCC"/>
    <a:srgbClr val="339933"/>
    <a:srgbClr val="009999"/>
    <a:srgbClr val="FFFFCC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94431" autoAdjust="0"/>
  </p:normalViewPr>
  <p:slideViewPr>
    <p:cSldViewPr>
      <p:cViewPr varScale="1">
        <p:scale>
          <a:sx n="102" d="100"/>
          <a:sy n="102" d="100"/>
        </p:scale>
        <p:origin x="-127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50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27E51-020C-4A04-ADA8-F987042ED012}" type="datetimeFigureOut">
              <a:rPr lang="uk-UA" smtClean="0"/>
              <a:t>24.09.2019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32AA2-8485-4099-97C6-C03CDC58F7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0597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884B6-F093-42A6-AB8C-6F6DD50BD06F}" type="datetimeFigureOut">
              <a:rPr lang="uk-UA" smtClean="0"/>
              <a:t>24.09.2019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50CE7-F405-4A52-8395-687983AD892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6170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50CE7-F405-4A52-8395-687983AD892F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1871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50CE7-F405-4A52-8395-687983AD892F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8181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50CE7-F405-4A52-8395-687983AD892F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1210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50CE7-F405-4A52-8395-687983AD892F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4412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Зразок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24.09.2019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24.09.2019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24.09.2019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24.09.2019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24.09.2019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24.09.2019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24.09.2019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24.09.2019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24.09.2019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24.09.2019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24.09.2019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24.09.2019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hyperlink" Target="http://ceo.medword.net/contents/" TargetMode="External"/><Relationship Id="rId5" Type="http://schemas.openxmlformats.org/officeDocument/2006/relationships/hyperlink" Target="http://ceo.medword.net/?overviews=chernobyl-dogma-vs-facts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12" Type="http://schemas.openxmlformats.org/officeDocument/2006/relationships/hyperlink" Target="https://cifasd.org/" TargetMode="Externa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microsoft.com/office/2007/relationships/hdphoto" Target="../media/hdphoto10.wdp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jpeg"/><Relationship Id="rId14" Type="http://schemas.openxmlformats.org/officeDocument/2006/relationships/hyperlink" Target="http://ceo.medword.net/contents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ceo.medword.net/contents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3.jpeg"/><Relationship Id="rId5" Type="http://schemas.openxmlformats.org/officeDocument/2006/relationships/hyperlink" Target="https://www.ncbi.nlm.nih.gov/pubmed/16682756" TargetMode="Externa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ceo.medword.net/files/AddChorn2.pptx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://ceo.medword.net/files/AddChorn1.pptx" TargetMode="External"/><Relationship Id="rId5" Type="http://schemas.openxmlformats.org/officeDocument/2006/relationships/hyperlink" Target="http://ceo.medword.net/contents/" TargetMode="External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andorawordbox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ibis-birthdefects.org/" TargetMode="Externa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hyperlink" Target="http://ceo.medword.net/" TargetMode="External"/><Relationship Id="rId11" Type="http://schemas.openxmlformats.org/officeDocument/2006/relationships/image" Target="../media/image1.png"/><Relationship Id="rId5" Type="http://schemas.openxmlformats.org/officeDocument/2006/relationships/hyperlink" Target="http://ceo.medword.net/?overviews=chernobyl-dogma-vs-facts" TargetMode="External"/><Relationship Id="rId10" Type="http://schemas.openxmlformats.org/officeDocument/2006/relationships/hyperlink" Target="http://ceo.medword.net/contents/" TargetMode="External"/><Relationship Id="rId4" Type="http://schemas.openxmlformats.org/officeDocument/2006/relationships/notesSlide" Target="../notesSlides/notesSlide4.xml"/><Relationship Id="rId9" Type="http://schemas.openxmlformats.org/officeDocument/2006/relationships/hyperlink" Target="http://ceo.medword.net/webinar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hyperlink" Target="http://ceo.medword.net/contents/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hyperlink" Target="http://ceo.medword.net/contents/" TargetMode="External"/><Relationship Id="rId2" Type="http://schemas.openxmlformats.org/officeDocument/2006/relationships/audio" Target="../media/media3.wav"/><Relationship Id="rId16" Type="http://schemas.openxmlformats.org/officeDocument/2006/relationships/image" Target="../media/image11.png"/><Relationship Id="rId1" Type="http://schemas.microsoft.com/office/2007/relationships/media" Target="../media/media3.wav"/><Relationship Id="rId6" Type="http://schemas.openxmlformats.org/officeDocument/2006/relationships/image" Target="../media/image4.jpeg"/><Relationship Id="rId11" Type="http://schemas.openxmlformats.org/officeDocument/2006/relationships/image" Target="../media/image8.jpeg"/><Relationship Id="rId5" Type="http://schemas.microsoft.com/office/2007/relationships/hdphoto" Target="../media/hdphoto1.wdp"/><Relationship Id="rId15" Type="http://schemas.microsoft.com/office/2007/relationships/hdphoto" Target="../media/hdphoto4.wdp"/><Relationship Id="rId10" Type="http://schemas.openxmlformats.org/officeDocument/2006/relationships/image" Target="../media/image7.gif"/><Relationship Id="rId4" Type="http://schemas.openxmlformats.org/officeDocument/2006/relationships/image" Target="../media/image3.jpeg"/><Relationship Id="rId9" Type="http://schemas.openxmlformats.org/officeDocument/2006/relationships/image" Target="../media/image6.jpeg"/><Relationship Id="rId1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Michael_Kasha" TargetMode="External"/><Relationship Id="rId13" Type="http://schemas.openxmlformats.org/officeDocument/2006/relationships/image" Target="../media/image12.jpeg"/><Relationship Id="rId1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4.jpeg"/><Relationship Id="rId7" Type="http://schemas.openxmlformats.org/officeDocument/2006/relationships/hyperlink" Target="https://en.wikipedia.org/wiki/Daniel_Carleton_Gajdusek" TargetMode="External"/><Relationship Id="rId12" Type="http://schemas.openxmlformats.org/officeDocument/2006/relationships/hyperlink" Target="https://en.wikipedia.org/wiki/Victor_A._McKusick" TargetMode="External"/><Relationship Id="rId17" Type="http://schemas.microsoft.com/office/2007/relationships/hdphoto" Target="../media/hdphoto3.wdp"/><Relationship Id="rId2" Type="http://schemas.openxmlformats.org/officeDocument/2006/relationships/audio" Target="../media/media4.wav"/><Relationship Id="rId16" Type="http://schemas.openxmlformats.org/officeDocument/2006/relationships/image" Target="../media/image9.jpeg"/><Relationship Id="rId20" Type="http://schemas.openxmlformats.org/officeDocument/2006/relationships/image" Target="../media/image13.jpeg"/><Relationship Id="rId1" Type="http://schemas.microsoft.com/office/2007/relationships/media" Target="../media/media4.wav"/><Relationship Id="rId6" Type="http://schemas.openxmlformats.org/officeDocument/2006/relationships/hyperlink" Target="https://en.wikipedia.org/wiki/Josef_Warkany" TargetMode="External"/><Relationship Id="rId11" Type="http://schemas.openxmlformats.org/officeDocument/2006/relationships/hyperlink" Target="https://en.wikipedia.org/wiki/Barton_Childs" TargetMode="External"/><Relationship Id="rId24" Type="http://schemas.openxmlformats.org/officeDocument/2006/relationships/hyperlink" Target="http://ceo.medword.net/contents/" TargetMode="External"/><Relationship Id="rId5" Type="http://schemas.openxmlformats.org/officeDocument/2006/relationships/hyperlink" Target="https://en.wikipedia.org/wiki/James_V._Neel" TargetMode="External"/><Relationship Id="rId15" Type="http://schemas.openxmlformats.org/officeDocument/2006/relationships/image" Target="../media/image8.jpeg"/><Relationship Id="rId23" Type="http://schemas.openxmlformats.org/officeDocument/2006/relationships/image" Target="../media/image1.png"/><Relationship Id="rId10" Type="http://schemas.openxmlformats.org/officeDocument/2006/relationships/hyperlink" Target="http://www.aasc.ucla.edu/cab/200706130005.html" TargetMode="External"/><Relationship Id="rId19" Type="http://schemas.microsoft.com/office/2007/relationships/hdphoto" Target="../media/hdphoto4.wdp"/><Relationship Id="rId4" Type="http://schemas.openxmlformats.org/officeDocument/2006/relationships/hyperlink" Target="https://en.wikipedia.org/wiki/John_Gofman" TargetMode="External"/><Relationship Id="rId9" Type="http://schemas.openxmlformats.org/officeDocument/2006/relationships/hyperlink" Target="https://en.wikipedia.org/wiki/Theodosius_Dobzhansky" TargetMode="External"/><Relationship Id="rId14" Type="http://schemas.openxmlformats.org/officeDocument/2006/relationships/image" Target="../media/image7.gif"/><Relationship Id="rId22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8001808" TargetMode="External"/><Relationship Id="rId13" Type="http://schemas.openxmlformats.org/officeDocument/2006/relationships/hyperlink" Target="https://www.thelancet.com/journals/lancet/article/PIIS0140-6736(05)65628-0/fulltext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12" Type="http://schemas.openxmlformats.org/officeDocument/2006/relationships/hyperlink" Target="https://link.springer.com/article/10.1007/s10739-014-9385-0" TargetMode="Externa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7.jpeg"/><Relationship Id="rId11" Type="http://schemas.openxmlformats.org/officeDocument/2006/relationships/hyperlink" Target="https://www.pnas.org/content/95/10/5432" TargetMode="External"/><Relationship Id="rId5" Type="http://schemas.openxmlformats.org/officeDocument/2006/relationships/image" Target="../media/image16.jpeg"/><Relationship Id="rId10" Type="http://schemas.openxmlformats.org/officeDocument/2006/relationships/hyperlink" Target="https://www.ncbi.nlm.nih.gov/pubmed/3201240" TargetMode="External"/><Relationship Id="rId4" Type="http://schemas.openxmlformats.org/officeDocument/2006/relationships/hyperlink" Target="http://ibis-birthdefects.org/start/neelcov.htm" TargetMode="External"/><Relationship Id="rId9" Type="http://schemas.openxmlformats.org/officeDocument/2006/relationships/hyperlink" Target="http://www.ibis-birthdefects.org/start/2008_summit.htm" TargetMode="External"/><Relationship Id="rId14" Type="http://schemas.openxmlformats.org/officeDocument/2006/relationships/hyperlink" Target="http://ceo.medword.net/contents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hyperlink" Target="http://ceo.medword.net/contents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12" Type="http://schemas.openxmlformats.org/officeDocument/2006/relationships/image" Target="../media/image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hyperlink" Target="https://archive.org/download/effectsofacciden00unit/effectsofacciden00unit.pdf" TargetMode="External"/><Relationship Id="rId11" Type="http://schemas.openxmlformats.org/officeDocument/2006/relationships/image" Target="../media/image21.jpeg"/><Relationship Id="rId5" Type="http://schemas.openxmlformats.org/officeDocument/2006/relationships/hyperlink" Target="http://ukraineomni.org/wp-content/uploads/2019/07/&#1089;ongress.pdf" TargetMode="External"/><Relationship Id="rId10" Type="http://schemas.microsoft.com/office/2007/relationships/hdphoto" Target="../media/hdphoto6.wdp"/><Relationship Id="rId4" Type="http://schemas.openxmlformats.org/officeDocument/2006/relationships/image" Target="../media/image18.jp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hyperlink" Target="http://ceo.medword.net/contents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microsoft.com/office/2007/relationships/hdphoto" Target="../media/hdphoto8.wdp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apps.who.int/iris/handle/10665/66501" TargetMode="Externa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hyperlink" Target="https://www.ncbi.nlm.nih.gov/pubmed/8755169" TargetMode="External"/><Relationship Id="rId5" Type="http://schemas.openxmlformats.org/officeDocument/2006/relationships/image" Target="../media/image28.jpeg"/><Relationship Id="rId10" Type="http://schemas.openxmlformats.org/officeDocument/2006/relationships/hyperlink" Target="http://ceo.medword.net/contents/" TargetMode="Externa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4705" y="2348880"/>
            <a:ext cx="5642314" cy="2431435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  WELCOME to the ADDENDUM</a:t>
            </a:r>
            <a:endParaRPr lang="uk-UA" sz="3200" b="1" dirty="0"/>
          </a:p>
          <a:p>
            <a:pPr algn="ctr"/>
            <a:r>
              <a:rPr lang="en-US" sz="2400" b="1" smtClean="0"/>
              <a:t>Part </a:t>
            </a:r>
            <a:r>
              <a:rPr lang="en-US" sz="2400" b="1" dirty="0"/>
              <a:t>3</a:t>
            </a:r>
            <a:r>
              <a:rPr lang="en-US" sz="3200" b="1" dirty="0"/>
              <a:t> </a:t>
            </a:r>
            <a:br>
              <a:rPr lang="en-US" sz="3200" b="1" dirty="0"/>
            </a:br>
            <a:r>
              <a:rPr lang="en-US" sz="3200" b="1" dirty="0"/>
              <a:t>How OMNI-Net was Established</a:t>
            </a:r>
            <a:endParaRPr lang="en-US" sz="3200" b="1" i="1" dirty="0">
              <a:solidFill>
                <a:srgbClr val="0070C0"/>
              </a:solidFill>
            </a:endParaRPr>
          </a:p>
          <a:p>
            <a:pPr algn="ctr"/>
            <a:r>
              <a:rPr lang="en-US" sz="1600" b="1" dirty="0"/>
              <a:t>Please continue or Return to the Video   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  <a:hlinkClick r:id="rId5"/>
              </a:rPr>
              <a:t>http://ceo.medword.net/?overviews=chernobyl-dogma-vs-facts</a:t>
            </a:r>
            <a:endParaRPr lang="en-US" sz="1400" b="1" i="1" dirty="0"/>
          </a:p>
          <a:p>
            <a:pPr algn="ctr"/>
            <a:r>
              <a:rPr lang="en-US" sz="2400" b="1" i="1" dirty="0"/>
              <a:t> </a:t>
            </a:r>
            <a:endParaRPr lang="en-US" sz="1400" b="1" i="1" dirty="0"/>
          </a:p>
        </p:txBody>
      </p:sp>
      <p:sp>
        <p:nvSpPr>
          <p:cNvPr id="5" name="Нижний колонтитул 3"/>
          <p:cNvSpPr txBox="1">
            <a:spLocks/>
          </p:cNvSpPr>
          <p:nvPr/>
        </p:nvSpPr>
        <p:spPr>
          <a:xfrm>
            <a:off x="164663" y="6236757"/>
            <a:ext cx="878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Addendum to Chornobyl Radiation and Pregnancies      OMNI-Net </a:t>
            </a:r>
            <a:r>
              <a:rPr lang="en-US" dirty="0" err="1">
                <a:solidFill>
                  <a:schemeClr val="tx1"/>
                </a:solidFill>
              </a:rPr>
              <a:t>MedWord</a:t>
            </a:r>
            <a:r>
              <a:rPr lang="en-US" dirty="0">
                <a:solidFill>
                  <a:schemeClr val="tx1"/>
                </a:solidFill>
              </a:rPr>
              <a:t> LLC. © All Rights Reserved         </a:t>
            </a:r>
            <a:r>
              <a:rPr lang="en-US" dirty="0">
                <a:solidFill>
                  <a:schemeClr val="tx1"/>
                </a:solidFill>
                <a:hlinkClick r:id="rId6"/>
              </a:rPr>
              <a:t>http://ceo.medword.net/contents/</a:t>
            </a:r>
            <a:r>
              <a:rPr lang="uk-UA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73975" y="881307"/>
            <a:ext cx="2366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Papyrus" panose="03070502060502030205" pitchFamily="66" charset="0"/>
              </a:rPr>
              <a:t>My story </a:t>
            </a:r>
          </a:p>
          <a:p>
            <a:pPr algn="ctr"/>
            <a:r>
              <a:rPr lang="en-US" b="1" dirty="0">
                <a:latin typeface="Papyrus" panose="03070502060502030205" pitchFamily="66" charset="0"/>
              </a:rPr>
              <a:t>W. Wertelecki, M.D.  </a:t>
            </a:r>
            <a:endParaRPr lang="en-US" sz="2000" b="1" dirty="0">
              <a:latin typeface="Papyrus" panose="03070502060502030205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1198" y="260648"/>
            <a:ext cx="6062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Papyrus" panose="03070502060502030205" pitchFamily="66" charset="0"/>
              </a:rPr>
              <a:t>ADDENDUM </a:t>
            </a:r>
            <a:br>
              <a:rPr lang="en-US" b="1" dirty="0">
                <a:latin typeface="Papyrus" panose="03070502060502030205" pitchFamily="66" charset="0"/>
              </a:rPr>
            </a:br>
            <a:r>
              <a:rPr lang="en-US" sz="1400" b="1" dirty="0">
                <a:latin typeface="Papyrus" panose="03070502060502030205" pitchFamily="66" charset="0"/>
              </a:rPr>
              <a:t>PRENATAL  CHORNOBYL  RADIATION   EXPOSURES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10">
        <p:fade/>
      </p:transition>
    </mc:Choice>
    <mc:Fallback xmlns="">
      <p:transition spd="med" advTm="270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kraineomni.org/wp-content/uploads/2018/01/WerteleckiSuprunBereziuk1-1024x7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1" t="26231" r="13807"/>
          <a:stretch/>
        </p:blipFill>
        <p:spPr bwMode="auto">
          <a:xfrm>
            <a:off x="5796136" y="1466980"/>
            <a:ext cx="3177627" cy="23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7" t="25080" r="48280" b="12850"/>
          <a:stretch/>
        </p:blipFill>
        <p:spPr bwMode="auto">
          <a:xfrm>
            <a:off x="3635896" y="1466980"/>
            <a:ext cx="2023862" cy="232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Prof. I. Barylyak is talking with the Program's geneticists and neonatologist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90502"/>
            <a:ext cx="3072315" cy="229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1484240"/>
            <a:ext cx="307231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 I. </a:t>
            </a:r>
            <a:r>
              <a:rPr lang="en-US" sz="1400" b="1" dirty="0" err="1">
                <a:solidFill>
                  <a:srgbClr val="FFFF00"/>
                </a:solidFill>
              </a:rPr>
              <a:t>Baryliak</a:t>
            </a:r>
            <a:r>
              <a:rPr lang="en-US" sz="1400" b="1" dirty="0">
                <a:solidFill>
                  <a:srgbClr val="FFFF00"/>
                </a:solidFill>
              </a:rPr>
              <a:t> with Core OMNI-Net Team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5896" y="3267130"/>
            <a:ext cx="2189568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 Companion Website Reports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40152" y="3113240"/>
            <a:ext cx="3033611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 W. W. – Minister of Health and Sponsor of NTD Prevention Law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2736" y="1792017"/>
            <a:ext cx="652743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1998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21020" y="1483660"/>
            <a:ext cx="652743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2018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340768"/>
            <a:ext cx="1975356" cy="990307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t="24545" r="6931" b="41078"/>
          <a:stretch/>
        </p:blipFill>
        <p:spPr bwMode="auto">
          <a:xfrm>
            <a:off x="395536" y="3857319"/>
            <a:ext cx="4652114" cy="129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0" t="85817" r="9281" b="8830"/>
          <a:stretch/>
        </p:blipFill>
        <p:spPr bwMode="auto">
          <a:xfrm>
            <a:off x="398643" y="5017679"/>
            <a:ext cx="4649007" cy="27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172734" y="4005064"/>
            <a:ext cx="32527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Early Predictors of FASD in Ukraine </a:t>
            </a:r>
            <a:br>
              <a:rPr lang="en-US" sz="1600" b="1" dirty="0"/>
            </a:br>
            <a:r>
              <a:rPr lang="en-US" sz="1600" dirty="0"/>
              <a:t> U01AA014835-14 |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978590" y="4589839"/>
            <a:ext cx="1905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2"/>
              </a:rPr>
              <a:t>https://cifasd.org/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835696" y="548680"/>
            <a:ext cx="5716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apyrus" panose="03070502060502030205" pitchFamily="66" charset="0"/>
              </a:rPr>
              <a:t>OMNI-NET  REALIZATION  IN  UKRAINE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21" name="Нижний колонтитул 3"/>
          <p:cNvSpPr txBox="1">
            <a:spLocks/>
          </p:cNvSpPr>
          <p:nvPr/>
        </p:nvSpPr>
        <p:spPr>
          <a:xfrm>
            <a:off x="164663" y="6236757"/>
            <a:ext cx="878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Addendum to Chornobyl Radiation and Pregnancies      OMNI-Net </a:t>
            </a:r>
            <a:r>
              <a:rPr lang="en-US" dirty="0" err="1">
                <a:solidFill>
                  <a:schemeClr val="tx1"/>
                </a:solidFill>
              </a:rPr>
              <a:t>MedWord</a:t>
            </a:r>
            <a:r>
              <a:rPr lang="en-US" dirty="0">
                <a:solidFill>
                  <a:schemeClr val="tx1"/>
                </a:solidFill>
              </a:rPr>
              <a:t> LLC. © All Rights Reserved         </a:t>
            </a:r>
            <a:r>
              <a:rPr lang="en-US" dirty="0">
                <a:solidFill>
                  <a:schemeClr val="tx1"/>
                </a:solidFill>
                <a:hlinkClick r:id="rId14"/>
              </a:rPr>
              <a:t>http://ceo.medword.net/contents/</a:t>
            </a:r>
            <a:r>
              <a:rPr lang="uk-UA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477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570">
        <p:fade/>
      </p:transition>
    </mc:Choice>
    <mc:Fallback xmlns="">
      <p:transition spd="med" advTm="735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85" x="2006600" y="2901950"/>
          <p14:tracePt t="2186" x="2006600" y="2882900"/>
          <p14:tracePt t="2196" x="2006600" y="2863850"/>
          <p14:tracePt t="2197" x="2006600" y="2832100"/>
          <p14:tracePt t="2208" x="2006600" y="2825750"/>
          <p14:tracePt t="2217" x="2006600" y="2787650"/>
          <p14:tracePt t="2235" x="2006600" y="2755900"/>
          <p14:tracePt t="2251" x="2006600" y="2724150"/>
          <p14:tracePt t="2268" x="2006600" y="2673350"/>
          <p14:tracePt t="2284" x="2006600" y="2641600"/>
          <p14:tracePt t="2301" x="2000250" y="2584450"/>
          <p14:tracePt t="2316" x="2000250" y="2565400"/>
          <p14:tracePt t="2335" x="2000250" y="2559050"/>
          <p14:tracePt t="2451" x="2000250" y="2527300"/>
          <p14:tracePt t="2458" x="2000250" y="2520950"/>
          <p14:tracePt t="2465" x="1993900" y="2501900"/>
          <p14:tracePt t="2498" x="1993900" y="2482850"/>
          <p14:tracePt t="2505" x="1993900" y="2476500"/>
          <p14:tracePt t="4774" x="1987550" y="2457450"/>
          <p14:tracePt t="4782" x="1987550" y="2451100"/>
          <p14:tracePt t="4790" x="1981200" y="2406650"/>
          <p14:tracePt t="4801" x="1974850" y="2393950"/>
          <p14:tracePt t="4817" x="1974850" y="2387600"/>
          <p14:tracePt t="5816" x="1955800" y="2381250"/>
          <p14:tracePt t="5822" x="1924050" y="2362200"/>
          <p14:tracePt t="5835" x="1879600" y="2355850"/>
          <p14:tracePt t="5836" x="1835150" y="2336800"/>
          <p14:tracePt t="5853" x="1752600" y="2311400"/>
          <p14:tracePt t="5870" x="1689100" y="2298700"/>
          <p14:tracePt t="5885" x="1612900" y="2279650"/>
          <p14:tracePt t="6015" x="1574800" y="2273300"/>
          <p14:tracePt t="6016" x="1543050" y="2266950"/>
          <p14:tracePt t="6036" x="1517650" y="2266950"/>
          <p14:tracePt t="6039" x="1447800" y="2254250"/>
          <p14:tracePt t="6052" x="1371600" y="2228850"/>
          <p14:tracePt t="6068" x="1333500" y="2222500"/>
          <p14:tracePt t="6068" x="1314450" y="2222500"/>
          <p14:tracePt t="6087" x="1276350" y="2222500"/>
          <p14:tracePt t="6102" x="1181100" y="2209800"/>
          <p14:tracePt t="6120" x="1104900" y="2203450"/>
          <p14:tracePt t="6136" x="1041400" y="2203450"/>
          <p14:tracePt t="6153" x="990600" y="2203450"/>
          <p14:tracePt t="6169" x="946150" y="2203450"/>
          <p14:tracePt t="6186" x="876300" y="2190750"/>
          <p14:tracePt t="6202" x="825500" y="2190750"/>
          <p14:tracePt t="6219" x="793750" y="2190750"/>
          <p14:tracePt t="6235" x="774700" y="2190750"/>
          <p14:tracePt t="6279" x="768350" y="2190750"/>
          <p14:tracePt t="6292" x="762000" y="2190750"/>
          <p14:tracePt t="6303" x="723900" y="2190750"/>
          <p14:tracePt t="6304" x="679450" y="2165350"/>
          <p14:tracePt t="6320" x="641350" y="2165350"/>
          <p14:tracePt t="6336" x="609600" y="2165350"/>
          <p14:tracePt t="6352" x="571500" y="2159000"/>
          <p14:tracePt t="6395" x="565150" y="2159000"/>
          <p14:tracePt t="6400" x="552450" y="2152650"/>
          <p14:tracePt t="6423" x="539750" y="2152650"/>
          <p14:tracePt t="6655" x="571500" y="2152650"/>
          <p14:tracePt t="6663" x="590550" y="2152650"/>
          <p14:tracePt t="6671" x="596900" y="2152650"/>
          <p14:tracePt t="6678" x="635000" y="2152650"/>
          <p14:tracePt t="6678" x="654050" y="2152650"/>
          <p14:tracePt t="6688" x="685800" y="2152650"/>
          <p14:tracePt t="6702" x="774700" y="2171700"/>
          <p14:tracePt t="6720" x="806450" y="2171700"/>
          <p14:tracePt t="6919" x="819150" y="2171700"/>
          <p14:tracePt t="6927" x="825500" y="2171700"/>
          <p14:tracePt t="6927" x="850900" y="2171700"/>
          <p14:tracePt t="6944" x="863600" y="2178050"/>
          <p14:tracePt t="6946" x="889000" y="2178050"/>
          <p14:tracePt t="6953" x="895350" y="2178050"/>
          <p14:tracePt t="7703" x="0" y="0"/>
        </p14:tracePtLst>
        <p14:tracePtLst>
          <p14:tracePt t="8264" x="1085850" y="2254250"/>
          <p14:tracePt t="8267" x="1092200" y="2260600"/>
          <p14:tracePt t="8288" x="1098550" y="2260600"/>
          <p14:tracePt t="8291" x="1104900" y="2266950"/>
          <p14:tracePt t="8303" x="1123950" y="2292350"/>
          <p14:tracePt t="8320" x="1143000" y="2298700"/>
          <p14:tracePt t="8336" x="1168400" y="2324100"/>
          <p14:tracePt t="8353" x="1174750" y="2324100"/>
          <p14:tracePt t="8458" x="1212850" y="2355850"/>
          <p14:tracePt t="8468" x="1257300" y="2381250"/>
          <p14:tracePt t="8479" x="1308100" y="2425700"/>
          <p14:tracePt t="8486" x="1365250" y="2463800"/>
          <p14:tracePt t="8504" x="1454150" y="2508250"/>
          <p14:tracePt t="8520" x="1612900" y="2571750"/>
          <p14:tracePt t="8536" x="1809750" y="2635250"/>
          <p14:tracePt t="8554" x="1955800" y="2686050"/>
          <p14:tracePt t="8569" x="1962150" y="2692400"/>
          <p14:tracePt t="8698" x="1968500" y="2692400"/>
          <p14:tracePt t="8715" x="1981200" y="2705100"/>
          <p14:tracePt t="8718" x="2025650" y="2711450"/>
          <p14:tracePt t="8736" x="2070100" y="2711450"/>
          <p14:tracePt t="8752" x="2120900" y="2711450"/>
          <p14:tracePt t="8770" x="2209800" y="2711450"/>
          <p14:tracePt t="8788" x="2286000" y="2711450"/>
          <p14:tracePt t="8804" x="2317750" y="2711450"/>
          <p14:tracePt t="8819" x="2330450" y="2711450"/>
          <p14:tracePt t="8836" x="2362200" y="2711450"/>
          <p14:tracePt t="8852" x="2387600" y="2711450"/>
          <p14:tracePt t="8870" x="2419350" y="2686050"/>
          <p14:tracePt t="8886" x="2444750" y="2673350"/>
          <p14:tracePt t="8905" x="2457450" y="2660650"/>
          <p14:tracePt t="8919" x="2476500" y="2641600"/>
          <p14:tracePt t="8937" x="2482850" y="2622550"/>
          <p14:tracePt t="8986" x="2482850" y="2603500"/>
          <p14:tracePt t="8995" x="2482850" y="2597150"/>
          <p14:tracePt t="8995" x="2489200" y="2590800"/>
          <p14:tracePt t="9004" x="2495550" y="2584450"/>
          <p14:tracePt t="9020" x="2508250" y="2559050"/>
          <p14:tracePt t="9021" x="2514600" y="2546350"/>
          <p14:tracePt t="9037" x="2514600" y="2533650"/>
          <p14:tracePt t="9053" x="2514600" y="2520950"/>
          <p14:tracePt t="9069" x="2520950" y="2501900"/>
          <p14:tracePt t="9087" x="2520950" y="2495550"/>
          <p14:tracePt t="9103" x="2520950" y="2482850"/>
          <p14:tracePt t="9120" x="2527300" y="2457450"/>
          <p14:tracePt t="9136" x="2533650" y="2451100"/>
          <p14:tracePt t="9153" x="2540000" y="2444750"/>
          <p14:tracePt t="9291" x="2559050" y="2444750"/>
          <p14:tracePt t="9299" x="2565400" y="2444750"/>
          <p14:tracePt t="9307" x="2590800" y="2463800"/>
          <p14:tracePt t="9315" x="2597150" y="2463800"/>
          <p14:tracePt t="9323" x="2609850" y="2482850"/>
          <p14:tracePt t="9337" x="2635250" y="2501900"/>
          <p14:tracePt t="9353" x="2635250" y="2508250"/>
          <p14:tracePt t="9483" x="2635250" y="2520950"/>
          <p14:tracePt t="9491" x="2635250" y="2527300"/>
          <p14:tracePt t="9499" x="2635250" y="2546350"/>
          <p14:tracePt t="9504" x="2635250" y="2584450"/>
          <p14:tracePt t="9520" x="2635250" y="2590800"/>
          <p14:tracePt t="10122" x="2628900" y="2597150"/>
          <p14:tracePt t="10130" x="2616200" y="2590800"/>
          <p14:tracePt t="10138" x="2578100" y="2552700"/>
          <p14:tracePt t="10153" x="2559050" y="2527300"/>
          <p14:tracePt t="10169" x="2540000" y="2508250"/>
          <p14:tracePt t="10186" x="2527300" y="2501900"/>
          <p14:tracePt t="10203" x="2508250" y="2482850"/>
          <p14:tracePt t="10266" x="2482850" y="2463800"/>
          <p14:tracePt t="10274" x="2476500" y="2457450"/>
          <p14:tracePt t="10282" x="2470150" y="2457450"/>
          <p14:tracePt t="10303" x="2451100" y="2451100"/>
          <p14:tracePt t="10304" x="2444750" y="2444750"/>
          <p14:tracePt t="10319" x="2425700" y="2419350"/>
          <p14:tracePt t="10336" x="2406650" y="2419350"/>
          <p14:tracePt t="10353" x="2374900" y="2406650"/>
          <p14:tracePt t="10386" x="2343150" y="2387600"/>
          <p14:tracePt t="10387" x="2336800" y="2387600"/>
          <p14:tracePt t="10404" x="2317750" y="2381250"/>
          <p14:tracePt t="10419" x="2298700" y="2381250"/>
          <p14:tracePt t="10437" x="2260600" y="2355850"/>
          <p14:tracePt t="10452" x="2216150" y="2336800"/>
          <p14:tracePt t="10469" x="2139950" y="2317750"/>
          <p14:tracePt t="10486" x="2108200" y="2305050"/>
          <p14:tracePt t="10502" x="2082800" y="2286000"/>
          <p14:tracePt t="10520" x="2063750" y="2286000"/>
          <p14:tracePt t="10590" x="2051050" y="2286000"/>
          <p14:tracePt t="10605" x="2019300" y="2279650"/>
          <p14:tracePt t="10619" x="1987550" y="2279650"/>
          <p14:tracePt t="10635" x="1917700" y="2266950"/>
          <p14:tracePt t="10637" x="1854200" y="2266950"/>
          <p14:tracePt t="10637" x="1822450" y="2260600"/>
          <p14:tracePt t="10654" x="1784350" y="2260600"/>
          <p14:tracePt t="10670" x="1689100" y="2260600"/>
          <p14:tracePt t="10687" x="1663700" y="2260600"/>
          <p14:tracePt t="10703" x="1657350" y="2260600"/>
          <p14:tracePt t="10782" x="1638300" y="2260600"/>
          <p14:tracePt t="10786" x="1612900" y="2260600"/>
          <p14:tracePt t="10802" x="1574800" y="2260600"/>
          <p14:tracePt t="10804" x="1511300" y="2260600"/>
          <p14:tracePt t="10819" x="1447800" y="2279650"/>
          <p14:tracePt t="10836" x="1365250" y="2305050"/>
          <p14:tracePt t="10853" x="1276350" y="2355850"/>
          <p14:tracePt t="10871" x="1257300" y="2368550"/>
          <p14:tracePt t="11038" x="1244600" y="2393950"/>
          <p14:tracePt t="11046" x="1244600" y="2400300"/>
          <p14:tracePt t="11055" x="1238250" y="2413000"/>
          <p14:tracePt t="11062" x="1231900" y="2470150"/>
          <p14:tracePt t="11071" x="1219200" y="2533650"/>
          <p14:tracePt t="11087" x="1212850" y="2565400"/>
          <p14:tracePt t="11103" x="1212850" y="2603500"/>
          <p14:tracePt t="11119" x="1212850" y="2635250"/>
          <p14:tracePt t="11136" x="1212850" y="2660650"/>
          <p14:tracePt t="11153" x="1212850" y="2673350"/>
          <p14:tracePt t="11169" x="1212850" y="2686050"/>
          <p14:tracePt t="11187" x="1212850" y="2692400"/>
          <p14:tracePt t="11245" x="1212850" y="2698750"/>
          <p14:tracePt t="11260" x="1212850" y="2711450"/>
          <p14:tracePt t="11271" x="1212850" y="2724150"/>
          <p14:tracePt t="11272" x="1212850" y="2736850"/>
          <p14:tracePt t="11287" x="1212850" y="2762250"/>
          <p14:tracePt t="11303" x="1212850" y="2806700"/>
          <p14:tracePt t="11321" x="1212850" y="2851150"/>
          <p14:tracePt t="11337" x="1212850" y="2901950"/>
          <p14:tracePt t="11352" x="1231900" y="2978150"/>
          <p14:tracePt t="11370" x="1244600" y="3016250"/>
          <p14:tracePt t="11386" x="1250950" y="3022600"/>
          <p14:tracePt t="11454" x="1270000" y="3054350"/>
          <p14:tracePt t="11462" x="1270000" y="3060700"/>
          <p14:tracePt t="11470" x="1276350" y="3073400"/>
          <p14:tracePt t="11471" x="1308100" y="3092450"/>
          <p14:tracePt t="11487" x="1346200" y="3136900"/>
          <p14:tracePt t="11503" x="1365250" y="3149600"/>
          <p14:tracePt t="11520" x="1403350" y="3168650"/>
          <p14:tracePt t="11537" x="1447800" y="3206750"/>
          <p14:tracePt t="11553" x="1485900" y="3238500"/>
          <p14:tracePt t="11570" x="1498600" y="3244850"/>
          <p14:tracePt t="11587" x="1504950" y="3251200"/>
          <p14:tracePt t="11629" x="1524000" y="3270250"/>
          <p14:tracePt t="11643" x="1536700" y="3276600"/>
          <p14:tracePt t="11654" x="1543050" y="3282950"/>
          <p14:tracePt t="11655" x="1581150" y="3289300"/>
          <p14:tracePt t="11671" x="1625600" y="3321050"/>
          <p14:tracePt t="11687" x="1701800" y="3359150"/>
          <p14:tracePt t="11703" x="1797050" y="3416300"/>
          <p14:tracePt t="11720" x="1854200" y="3435350"/>
          <p14:tracePt t="11736" x="1930400" y="3460750"/>
          <p14:tracePt t="11753" x="2032000" y="3498850"/>
          <p14:tracePt t="11769" x="2146300" y="3517900"/>
          <p14:tracePt t="11786" x="2266950" y="3556000"/>
          <p14:tracePt t="11803" x="2381250" y="3575050"/>
          <p14:tracePt t="11821" x="2482850" y="3594100"/>
          <p14:tracePt t="11836" x="2527300" y="3594100"/>
          <p14:tracePt t="11870" x="2546350" y="3594100"/>
          <p14:tracePt t="11871" x="2559050" y="3594100"/>
          <p14:tracePt t="11887" x="2584450" y="3594100"/>
          <p14:tracePt t="11904" x="2641600" y="3594100"/>
          <p14:tracePt t="11920" x="2705100" y="3594100"/>
          <p14:tracePt t="11936" x="2755900" y="3594100"/>
          <p14:tracePt t="11952" x="2806700" y="3594100"/>
          <p14:tracePt t="11971" x="2832100" y="3594100"/>
          <p14:tracePt t="11986" x="2851150" y="3594100"/>
          <p14:tracePt t="12004" x="2863850" y="3594100"/>
          <p14:tracePt t="12046" x="2889250" y="3594100"/>
          <p14:tracePt t="12054" x="2901950" y="3594100"/>
          <p14:tracePt t="12069" x="2927350" y="3587750"/>
          <p14:tracePt t="12086" x="2946400" y="3562350"/>
          <p14:tracePt t="12110" x="2959100" y="3556000"/>
          <p14:tracePt t="12119" x="2965450" y="3556000"/>
          <p14:tracePt t="12158" x="2978150" y="3543300"/>
          <p14:tracePt t="12166" x="2984500" y="3536950"/>
          <p14:tracePt t="12174" x="2997200" y="3524250"/>
          <p14:tracePt t="12187" x="3009900" y="3505200"/>
          <p14:tracePt t="12203" x="3016250" y="3498850"/>
          <p14:tracePt t="12239" x="3016250" y="3492500"/>
          <p14:tracePt t="12254" x="3016250" y="3486150"/>
          <p14:tracePt t="12255" x="3028950" y="3473450"/>
          <p14:tracePt t="12270" x="3035300" y="3454400"/>
          <p14:tracePt t="12287" x="3035300" y="3448050"/>
          <p14:tracePt t="12303" x="3035300" y="3441700"/>
          <p14:tracePt t="12321" x="3041650" y="3429000"/>
          <p14:tracePt t="12336" x="3048000" y="3409950"/>
          <p14:tracePt t="12354" x="3048000" y="3365500"/>
          <p14:tracePt t="12369" x="3054350" y="3340100"/>
          <p14:tracePt t="12387" x="3054350" y="3314700"/>
          <p14:tracePt t="12404" x="3073400" y="3270250"/>
          <p14:tracePt t="12420" x="3079750" y="3238500"/>
          <p14:tracePt t="12420" x="3079750" y="3200400"/>
          <p14:tracePt t="12438" x="3079750" y="3194050"/>
          <p14:tracePt t="12453" x="3079750" y="3149600"/>
          <p14:tracePt t="12471" x="3079750" y="3130550"/>
          <p14:tracePt t="12486" x="3079750" y="3111500"/>
          <p14:tracePt t="12526" x="3079750" y="3105150"/>
          <p14:tracePt t="12541" x="3079750" y="3079750"/>
          <p14:tracePt t="12553" x="3079750" y="3073400"/>
          <p14:tracePt t="12555" x="3073400" y="3035300"/>
          <p14:tracePt t="12570" x="3048000" y="2984500"/>
          <p14:tracePt t="12587" x="3022600" y="2940050"/>
          <p14:tracePt t="12603" x="2984500" y="2882900"/>
          <p14:tracePt t="12619" x="2952750" y="2844800"/>
          <p14:tracePt t="12637" x="2908300" y="2794000"/>
          <p14:tracePt t="12654" x="2882900" y="2749550"/>
          <p14:tracePt t="12671" x="2857500" y="2730500"/>
          <p14:tracePt t="12687" x="2825750" y="2705100"/>
          <p14:tracePt t="12703" x="2800350" y="2679700"/>
          <p14:tracePt t="12721" x="2768600" y="2647950"/>
          <p14:tracePt t="12737" x="2724150" y="2609850"/>
          <p14:tracePt t="12754" x="2686050" y="2590800"/>
          <p14:tracePt t="12769" x="2635250" y="2552700"/>
          <p14:tracePt t="12788" x="2540000" y="2501900"/>
          <p14:tracePt t="12803" x="2470150" y="2489200"/>
          <p14:tracePt t="12821" x="2413000" y="2470150"/>
          <p14:tracePt t="12837" x="2311400" y="2438400"/>
          <p14:tracePt t="12878" x="2298700" y="2438400"/>
          <p14:tracePt t="12886" x="2279650" y="2438400"/>
          <p14:tracePt t="12896" x="2273300" y="2438400"/>
          <p14:tracePt t="12903" x="2247900" y="2432050"/>
          <p14:tracePt t="12921" x="2184400" y="2413000"/>
          <p14:tracePt t="12936" x="2114550" y="2413000"/>
          <p14:tracePt t="12953" x="2057400" y="2413000"/>
          <p14:tracePt t="12971" x="2000250" y="2413000"/>
          <p14:tracePt t="12987" x="1936750" y="2413000"/>
          <p14:tracePt t="13004" x="1854200" y="2413000"/>
          <p14:tracePt t="13020" x="1758950" y="2413000"/>
          <p14:tracePt t="13037" x="1670050" y="2425700"/>
          <p14:tracePt t="13053" x="1568450" y="2444750"/>
          <p14:tracePt t="13071" x="1536700" y="2470150"/>
          <p14:tracePt t="13086" x="1511300" y="2476500"/>
          <p14:tracePt t="13120" x="1504950" y="2482850"/>
          <p14:tracePt t="13121" x="1492250" y="2489200"/>
          <p14:tracePt t="13137" x="1466850" y="2501900"/>
          <p14:tracePt t="13153" x="1441450" y="2514600"/>
          <p14:tracePt t="13171" x="1390650" y="2559050"/>
          <p14:tracePt t="13188" x="1371600" y="2584450"/>
          <p14:tracePt t="13203" x="1352550" y="2609850"/>
          <p14:tracePt t="13221" x="1333500" y="2635250"/>
          <p14:tracePt t="13236" x="1301750" y="2673350"/>
          <p14:tracePt t="13255" x="1301750" y="2679700"/>
          <p14:tracePt t="13270" x="1295400" y="2698750"/>
          <p14:tracePt t="13288" x="1295400" y="2705100"/>
          <p14:tracePt t="13326" x="1289050" y="2717800"/>
          <p14:tracePt t="13337" x="1289050" y="2724150"/>
          <p14:tracePt t="13338" x="1276350" y="2743200"/>
          <p14:tracePt t="13354" x="1276350" y="2762250"/>
          <p14:tracePt t="13370" x="1270000" y="2794000"/>
          <p14:tracePt t="13388" x="1263650" y="2819400"/>
          <p14:tracePt t="13404" x="1263650" y="2863850"/>
          <p14:tracePt t="13420" x="1231900" y="2901950"/>
          <p14:tracePt t="13682" x="0" y="0"/>
        </p14:tracePtLst>
        <p14:tracePtLst>
          <p14:tracePt t="15848" x="2222500" y="2813050"/>
          <p14:tracePt t="16027" x="2241550" y="2800350"/>
          <p14:tracePt t="16034" x="2247900" y="2794000"/>
          <p14:tracePt t="16035" x="2260600" y="2774950"/>
          <p14:tracePt t="16054" x="2266950" y="2762250"/>
          <p14:tracePt t="16056" x="2266950" y="2730500"/>
          <p14:tracePt t="16072" x="2266950" y="2717800"/>
          <p14:tracePt t="16087" x="2266950" y="2698750"/>
          <p14:tracePt t="16105" x="2266950" y="2679700"/>
          <p14:tracePt t="16121" x="2266950" y="2628900"/>
          <p14:tracePt t="16139" x="2266950" y="2609850"/>
          <p14:tracePt t="16154" x="2266950" y="2590800"/>
          <p14:tracePt t="16172" x="2266950" y="2571750"/>
          <p14:tracePt t="16187" x="2266950" y="2552700"/>
          <p14:tracePt t="16621" x="2266950" y="2540000"/>
          <p14:tracePt t="16630" x="2273300" y="2533650"/>
          <p14:tracePt t="16639" x="2279650" y="2514600"/>
          <p14:tracePt t="16640" x="2292350" y="2476500"/>
          <p14:tracePt t="16655" x="2292350" y="2457450"/>
          <p14:tracePt t="16672" x="2298700" y="2425700"/>
          <p14:tracePt t="16717" x="2298700" y="2419350"/>
          <p14:tracePt t="16734" x="2305050" y="2413000"/>
          <p14:tracePt t="16740" x="2305050" y="2406650"/>
          <p14:tracePt t="16782" x="2311400" y="2387600"/>
          <p14:tracePt t="16790" x="2311400" y="2381250"/>
          <p14:tracePt t="16798" x="2324100" y="2368550"/>
          <p14:tracePt t="16806" x="2330450" y="2349500"/>
          <p14:tracePt t="16806" x="2330450" y="2343150"/>
          <p14:tracePt t="16822" x="2336800" y="2317750"/>
          <p14:tracePt t="16862" x="2336800" y="2311400"/>
          <p14:tracePt t="16877" x="2349500" y="2305050"/>
          <p14:tracePt t="16884" x="2362200" y="2298700"/>
          <p14:tracePt t="16888" x="2381250" y="2292350"/>
          <p14:tracePt t="16904" x="2393950" y="2273300"/>
          <p14:tracePt t="16923" x="2438400" y="2235200"/>
          <p14:tracePt t="16938" x="2489200" y="2222500"/>
          <p14:tracePt t="16956" x="2578100" y="2171700"/>
          <p14:tracePt t="16972" x="2641600" y="2165350"/>
          <p14:tracePt t="16988" x="2698750" y="2159000"/>
          <p14:tracePt t="17005" x="2882900" y="2139950"/>
          <p14:tracePt t="17022" x="3028950" y="2139950"/>
          <p14:tracePt t="17039" x="3232150" y="2139950"/>
          <p14:tracePt t="17055" x="3448050" y="2139950"/>
          <p14:tracePt t="17071" x="3638550" y="2139950"/>
          <p14:tracePt t="17089" x="3803650" y="2152650"/>
          <p14:tracePt t="17105" x="3930650" y="2171700"/>
          <p14:tracePt t="17122" x="4032250" y="2184400"/>
          <p14:tracePt t="17139" x="4083050" y="2184400"/>
          <p14:tracePt t="17154" x="4165600" y="2184400"/>
          <p14:tracePt t="17172" x="4254500" y="2190750"/>
          <p14:tracePt t="17188" x="4318000" y="2197100"/>
          <p14:tracePt t="17205" x="4381500" y="2209800"/>
          <p14:tracePt t="17221" x="4584700" y="2216150"/>
          <p14:tracePt t="17238" x="4737100" y="2228850"/>
          <p14:tracePt t="17255" x="4876800" y="2247900"/>
          <p14:tracePt t="17271" x="4991100" y="2247900"/>
          <p14:tracePt t="17288" x="5060950" y="2266950"/>
          <p14:tracePt t="17304" x="5105400" y="2266950"/>
          <p14:tracePt t="17322" x="5194300" y="2279650"/>
          <p14:tracePt t="17338" x="5264150" y="2292350"/>
          <p14:tracePt t="17356" x="5334000" y="2324100"/>
          <p14:tracePt t="17371" x="5448300" y="2362200"/>
          <p14:tracePt t="17388" x="5607050" y="2413000"/>
          <p14:tracePt t="17388" x="5689600" y="2444750"/>
          <p14:tracePt t="17407" x="5829300" y="2482850"/>
          <p14:tracePt t="17423" x="5899150" y="2508250"/>
          <p14:tracePt t="17438" x="5911850" y="2514600"/>
          <p14:tracePt t="17456" x="5918200" y="2514600"/>
          <p14:tracePt t="17488" x="5949950" y="2546350"/>
          <p14:tracePt t="17490" x="5956300" y="2552700"/>
          <p14:tracePt t="17505" x="6013450" y="2597150"/>
          <p14:tracePt t="17522" x="6057900" y="2616200"/>
          <p14:tracePt t="17539" x="6089650" y="2641600"/>
          <p14:tracePt t="17555" x="6115050" y="2647950"/>
          <p14:tracePt t="17571" x="6134100" y="2673350"/>
          <p14:tracePt t="17589" x="6159500" y="2692400"/>
          <p14:tracePt t="17605" x="6197600" y="2698750"/>
          <p14:tracePt t="17621" x="6216650" y="2698750"/>
          <p14:tracePt t="17639" x="6242050" y="2724150"/>
          <p14:tracePt t="17655" x="6267450" y="2755900"/>
          <p14:tracePt t="17672" x="6273800" y="2768600"/>
          <p14:tracePt t="17689" x="6299200" y="2800350"/>
          <p14:tracePt t="17689" x="6305550" y="2806700"/>
          <p14:tracePt t="17706" x="6318250" y="2819400"/>
          <p14:tracePt t="17722" x="6318250" y="2825750"/>
          <p14:tracePt t="17869" x="6324600" y="2832100"/>
          <p14:tracePt t="17885" x="6343650" y="2838450"/>
          <p14:tracePt t="17887" x="6394450" y="2851150"/>
          <p14:tracePt t="17904" x="6451600" y="2870200"/>
          <p14:tracePt t="17923" x="6553200" y="2876550"/>
          <p14:tracePt t="17939" x="6648450" y="2876550"/>
          <p14:tracePt t="17955" x="6724650" y="2876550"/>
          <p14:tracePt t="17972" x="6737350" y="2876550"/>
          <p14:tracePt t="17972" x="6743700" y="2876550"/>
          <p14:tracePt t="17990" x="6756400" y="2876550"/>
          <p14:tracePt t="18005" x="6794500" y="2876550"/>
          <p14:tracePt t="18022" x="6838950" y="2876550"/>
          <p14:tracePt t="18038" x="6915150" y="2876550"/>
          <p14:tracePt t="18055" x="6997700" y="2863850"/>
          <p14:tracePt t="18071" x="7099300" y="2857500"/>
          <p14:tracePt t="18088" x="7181850" y="2851150"/>
          <p14:tracePt t="18105" x="7258050" y="2838450"/>
          <p14:tracePt t="19389" x="0" y="0"/>
        </p14:tracePtLst>
        <p14:tracePtLst>
          <p14:tracePt t="20351" x="6699250" y="2794000"/>
          <p14:tracePt t="20947" x="6699250" y="2787650"/>
          <p14:tracePt t="20979" x="6711950" y="2787650"/>
          <p14:tracePt t="20987" x="6718300" y="2787650"/>
          <p14:tracePt t="21027" x="6724650" y="2787650"/>
          <p14:tracePt t="21035" x="6731000" y="2787650"/>
          <p14:tracePt t="21042" x="6762750" y="2787650"/>
          <p14:tracePt t="21050" x="6788150" y="2787650"/>
          <p14:tracePt t="21056" x="6851650" y="2787650"/>
          <p14:tracePt t="21073" x="6902450" y="2787650"/>
          <p14:tracePt t="21090" x="6953250" y="2787650"/>
          <p14:tracePt t="21108" x="6965950" y="2787650"/>
          <p14:tracePt t="21123" x="6972300" y="2787650"/>
          <p14:tracePt t="21203" x="6991350" y="2781300"/>
          <p14:tracePt t="21205" x="6997700" y="2781300"/>
          <p14:tracePt t="21223" x="7010400" y="2762250"/>
          <p14:tracePt t="21225" x="7067550" y="2743200"/>
          <p14:tracePt t="21240" x="7131050" y="2730500"/>
          <p14:tracePt t="21257" x="7175500" y="2711450"/>
          <p14:tracePt t="21274" x="7188200" y="2711450"/>
          <p14:tracePt t="21474" x="7213600" y="2711450"/>
          <p14:tracePt t="21482" x="7232650" y="2711450"/>
          <p14:tracePt t="21492" x="7264400" y="2711450"/>
          <p14:tracePt t="21493" x="7334250" y="2711450"/>
          <p14:tracePt t="21508" x="7378700" y="2711450"/>
          <p14:tracePt t="21524" x="7397750" y="2724150"/>
          <p14:tracePt t="22981" x="0" y="0"/>
        </p14:tracePtLst>
        <p14:tracePtLst>
          <p14:tracePt t="23172" x="7486650" y="2724150"/>
          <p14:tracePt t="23206" x="7499350" y="2724150"/>
          <p14:tracePt t="23223" x="7524750" y="2724150"/>
          <p14:tracePt t="23239" x="7537450" y="2724150"/>
          <p14:tracePt t="23241" x="7569200" y="2724150"/>
          <p14:tracePt t="23257" x="7581900" y="2724150"/>
          <p14:tracePt t="23263" x="7620000" y="2724150"/>
          <p14:tracePt t="23274" x="7626350" y="2724150"/>
          <p14:tracePt t="23415" x="7632700" y="2724150"/>
          <p14:tracePt t="23422" x="7639050" y="2724150"/>
          <p14:tracePt t="23431" x="7651750" y="2724150"/>
          <p14:tracePt t="23439" x="7658100" y="2724150"/>
          <p14:tracePt t="23560" x="7683500" y="2724150"/>
          <p14:tracePt t="23567" x="7689850" y="2724150"/>
          <p14:tracePt t="23575" x="7740650" y="2724150"/>
          <p14:tracePt t="23584" x="7772400" y="2724150"/>
          <p14:tracePt t="23592" x="7854950" y="2730500"/>
          <p14:tracePt t="23608" x="7893050" y="2730500"/>
          <p14:tracePt t="23767" x="7905750" y="2730500"/>
          <p14:tracePt t="23775" x="7931150" y="2730500"/>
          <p14:tracePt t="23777" x="7943850" y="2736850"/>
          <p14:tracePt t="23791" x="7981950" y="2749550"/>
          <p14:tracePt t="23807" x="7988300" y="2755900"/>
          <p14:tracePt t="24599" x="7994650" y="2755900"/>
          <p14:tracePt t="24616" x="8026400" y="2762250"/>
          <p14:tracePt t="24633" x="8051800" y="2762250"/>
          <p14:tracePt t="24635" x="8058150" y="2762250"/>
          <p14:tracePt t="24641" x="8128000" y="2774950"/>
          <p14:tracePt t="24659" x="8178800" y="2781300"/>
          <p14:tracePt t="24674" x="8210550" y="2800350"/>
          <p14:tracePt t="26761" x="8216900" y="2800350"/>
          <p14:tracePt t="26827" x="8210550" y="2800350"/>
          <p14:tracePt t="26836" x="8204200" y="2800350"/>
          <p14:tracePt t="26843" x="8191500" y="2800350"/>
          <p14:tracePt t="26844" x="8172450" y="2800350"/>
          <p14:tracePt t="27034" x="8147050" y="2794000"/>
          <p14:tracePt t="27043" x="8102600" y="2781300"/>
          <p14:tracePt t="27058" x="8077200" y="2781300"/>
          <p14:tracePt t="29366" x="0" y="0"/>
        </p14:tracePtLst>
        <p14:tracePtLst>
          <p14:tracePt t="29787" x="8064500" y="2762250"/>
          <p14:tracePt t="30047" x="8058150" y="2762250"/>
          <p14:tracePt t="30079" x="8032750" y="2755900"/>
          <p14:tracePt t="30087" x="8013700" y="2749550"/>
          <p14:tracePt t="30094" x="8001000" y="2749550"/>
          <p14:tracePt t="30103" x="7962900" y="2730500"/>
          <p14:tracePt t="30111" x="7924800" y="2724150"/>
          <p14:tracePt t="30111" x="7918450" y="2717800"/>
          <p14:tracePt t="30159" x="7905750" y="2711450"/>
          <p14:tracePt t="30167" x="7899400" y="2711450"/>
          <p14:tracePt t="30191" x="7861300" y="2692400"/>
          <p14:tracePt t="30192" x="7854950" y="2686050"/>
          <p14:tracePt t="30209" x="7842250" y="2686050"/>
          <p14:tracePt t="30215" x="7797800" y="2667000"/>
          <p14:tracePt t="30227" x="7759700" y="2654300"/>
          <p14:tracePt t="30243" x="7715250" y="2647950"/>
          <p14:tracePt t="30260" x="7683500" y="2641600"/>
          <p14:tracePt t="30276" x="7677150" y="2641600"/>
          <p14:tracePt t="30336" x="7664450" y="2641600"/>
          <p14:tracePt t="30351" x="7626350" y="2616200"/>
          <p14:tracePt t="30358" x="7588250" y="2609850"/>
          <p14:tracePt t="30368" x="7562850" y="2603500"/>
          <p14:tracePt t="30376" x="7518400" y="2578100"/>
          <p14:tracePt t="30393" x="7461250" y="2565400"/>
          <p14:tracePt t="30410" x="7410450" y="2552700"/>
          <p14:tracePt t="30427" x="7359650" y="2540000"/>
          <p14:tracePt t="30444" x="7321550" y="2533650"/>
          <p14:tracePt t="30460" x="7277100" y="2527300"/>
          <p14:tracePt t="30478" x="7264400" y="2527300"/>
          <p14:tracePt t="30493" x="7232650" y="2508250"/>
          <p14:tracePt t="30493" x="7219950" y="2508250"/>
          <p14:tracePt t="30511" x="7181850" y="2495550"/>
          <p14:tracePt t="30527" x="7156450" y="2495550"/>
          <p14:tracePt t="30544" x="7124700" y="2489200"/>
          <p14:tracePt t="30560" x="7080250" y="2489200"/>
          <p14:tracePt t="30577" x="7035800" y="2489200"/>
          <p14:tracePt t="30593" x="6965950" y="2489200"/>
          <p14:tracePt t="30610" x="6921500" y="2489200"/>
          <p14:tracePt t="30626" x="6877050" y="2489200"/>
          <p14:tracePt t="30643" x="6845300" y="2489200"/>
          <p14:tracePt t="30660" x="6788150" y="2489200"/>
          <p14:tracePt t="30677" x="6769100" y="2489200"/>
          <p14:tracePt t="30693" x="6756400" y="2489200"/>
          <p14:tracePt t="30710" x="6692900" y="2501900"/>
          <p14:tracePt t="30727" x="6648450" y="2508250"/>
          <p14:tracePt t="30744" x="6610350" y="2533650"/>
          <p14:tracePt t="30760" x="6578600" y="2540000"/>
          <p14:tracePt t="30777" x="6559550" y="2546350"/>
          <p14:tracePt t="30794" x="6527800" y="2565400"/>
          <p14:tracePt t="30809" x="6502400" y="2578100"/>
          <p14:tracePt t="30827" x="6483350" y="2584450"/>
          <p14:tracePt t="30861" x="6457950" y="2603500"/>
          <p14:tracePt t="30863" x="6451600" y="2603500"/>
          <p14:tracePt t="30896" x="6445250" y="2609850"/>
          <p14:tracePt t="30911" x="6432550" y="2635250"/>
          <p14:tracePt t="30913" x="6413500" y="2654300"/>
          <p14:tracePt t="30928" x="6400800" y="2679700"/>
          <p14:tracePt t="30944" x="6394450" y="2692400"/>
          <p14:tracePt t="30960" x="6381750" y="2717800"/>
          <p14:tracePt t="30977" x="6375400" y="2724150"/>
          <p14:tracePt t="30993" x="6375400" y="2730500"/>
          <p14:tracePt t="31010" x="6375400" y="2755900"/>
          <p14:tracePt t="31027" x="6369050" y="2762250"/>
          <p14:tracePt t="31043" x="6369050" y="2774950"/>
          <p14:tracePt t="31060" x="6369050" y="2800350"/>
          <p14:tracePt t="31077" x="6369050" y="2819400"/>
          <p14:tracePt t="31093" x="6369050" y="2851150"/>
          <p14:tracePt t="31112" x="6388100" y="2876550"/>
          <p14:tracePt t="31127" x="6426200" y="2901950"/>
          <p14:tracePt t="31143" x="6445250" y="2908300"/>
          <p14:tracePt t="31160" x="6489700" y="2914650"/>
          <p14:tracePt t="31176" x="6521450" y="2921000"/>
          <p14:tracePt t="31193" x="6546850" y="2921000"/>
          <p14:tracePt t="31209" x="6597650" y="2921000"/>
          <p14:tracePt t="31227" x="6667500" y="2921000"/>
          <p14:tracePt t="31243" x="6750050" y="2921000"/>
          <p14:tracePt t="31260" x="6807200" y="2921000"/>
          <p14:tracePt t="31277" x="6813550" y="2921000"/>
          <p14:tracePt t="31374" x="6845300" y="2921000"/>
          <p14:tracePt t="31383" x="6870700" y="2914650"/>
          <p14:tracePt t="31391" x="6927850" y="2870200"/>
          <p14:tracePt t="31402" x="6934200" y="2870200"/>
          <p14:tracePt t="31409" x="6953250" y="2857500"/>
          <p14:tracePt t="31427" x="6978650" y="2838450"/>
          <p14:tracePt t="31444" x="7010400" y="2825750"/>
          <p14:tracePt t="31460" x="7029450" y="2819400"/>
          <p14:tracePt t="31478" x="7042150" y="2806700"/>
          <p14:tracePt t="31493" x="7086600" y="2800350"/>
          <p14:tracePt t="31510" x="7118350" y="2781300"/>
          <p14:tracePt t="31527" x="7194550" y="2768600"/>
          <p14:tracePt t="31544" x="7239000" y="2749550"/>
          <p14:tracePt t="31560" x="7315200" y="2736850"/>
          <p14:tracePt t="31577" x="7359650" y="2736850"/>
          <p14:tracePt t="31593" x="7423150" y="2736850"/>
          <p14:tracePt t="31612" x="7467600" y="2730500"/>
          <p14:tracePt t="31627" x="7486650" y="2730500"/>
          <p14:tracePt t="31644" x="7512050" y="2730500"/>
          <p14:tracePt t="31660" x="7531100" y="2730500"/>
          <p14:tracePt t="31677" x="7550150" y="2730500"/>
          <p14:tracePt t="31677" x="7575550" y="2730500"/>
          <p14:tracePt t="31711" x="7588250" y="2730500"/>
          <p14:tracePt t="31712" x="7632700" y="2730500"/>
          <p14:tracePt t="31728" x="7702550" y="2730500"/>
          <p14:tracePt t="31743" x="7766050" y="2730500"/>
          <p14:tracePt t="31760" x="7810500" y="2730500"/>
          <p14:tracePt t="31776" x="7842250" y="2730500"/>
          <p14:tracePt t="31794" x="7874000" y="2730500"/>
          <p14:tracePt t="31810" x="7893050" y="2730500"/>
          <p14:tracePt t="31827" x="7905750" y="2730500"/>
          <p14:tracePt t="31844" x="7918450" y="2736850"/>
          <p14:tracePt t="31861" x="7931150" y="2736850"/>
          <p14:tracePt t="31876" x="7937500" y="2736850"/>
          <p14:tracePt t="31894" x="7956550" y="2736850"/>
          <p14:tracePt t="31911" x="8001000" y="2743200"/>
          <p14:tracePt t="31927" x="8026400" y="2743200"/>
          <p14:tracePt t="31944" x="8058150" y="2749550"/>
          <p14:tracePt t="32018" x="8083550" y="2749550"/>
          <p14:tracePt t="32036" x="8121650" y="2755900"/>
          <p14:tracePt t="32037" x="8128000" y="2755900"/>
          <p14:tracePt t="32044" x="8159750" y="2755900"/>
          <p14:tracePt t="32060" x="8197850" y="2755900"/>
          <p14:tracePt t="32078" x="8204200" y="2755900"/>
          <p14:tracePt t="32515" x="8210550" y="2755900"/>
          <p14:tracePt t="32534" x="8191500" y="2724150"/>
          <p14:tracePt t="32537" x="8172450" y="2698750"/>
          <p14:tracePt t="32543" x="8140700" y="2647950"/>
          <p14:tracePt t="32560" x="8083550" y="2616200"/>
          <p14:tracePt t="32577" x="8077200" y="2609850"/>
          <p14:tracePt t="32594" x="8026400" y="2571750"/>
          <p14:tracePt t="32612" x="8007350" y="2559050"/>
          <p14:tracePt t="32628" x="7975600" y="2552700"/>
          <p14:tracePt t="32645" x="7956550" y="2546350"/>
          <p14:tracePt t="32660" x="7937500" y="2546350"/>
          <p14:tracePt t="32678" x="7918450" y="2527300"/>
          <p14:tracePt t="32694" x="7899400" y="2520950"/>
          <p14:tracePt t="32710" x="7861300" y="2514600"/>
          <p14:tracePt t="32728" x="7785100" y="2501900"/>
          <p14:tracePt t="32743" x="7734300" y="2495550"/>
          <p14:tracePt t="32762" x="7670800" y="2489200"/>
          <p14:tracePt t="32777" x="7620000" y="2489200"/>
          <p14:tracePt t="32777" x="7581900" y="2489200"/>
          <p14:tracePt t="32795" x="7505700" y="2489200"/>
          <p14:tracePt t="32811" x="7461250" y="2482850"/>
          <p14:tracePt t="32829" x="7391400" y="2482850"/>
          <p14:tracePt t="32844" x="7340600" y="2482850"/>
          <p14:tracePt t="32861" x="7277100" y="2482850"/>
          <p14:tracePt t="32878" x="7232650" y="2482850"/>
          <p14:tracePt t="32896" x="7200900" y="2482850"/>
          <p14:tracePt t="32910" x="7188200" y="2482850"/>
          <p14:tracePt t="32927" x="7169150" y="2482850"/>
          <p14:tracePt t="32944" x="7131050" y="2482850"/>
          <p14:tracePt t="32960" x="7105650" y="2482850"/>
          <p14:tracePt t="32977" x="7067550" y="2482850"/>
          <p14:tracePt t="32994" x="7004050" y="2495550"/>
          <p14:tracePt t="33011" x="6972300" y="2501900"/>
          <p14:tracePt t="33027" x="6940550" y="2514600"/>
          <p14:tracePt t="33045" x="6870700" y="2552700"/>
          <p14:tracePt t="33060" x="6788150" y="2597150"/>
          <p14:tracePt t="33079" x="6692900" y="2667000"/>
          <p14:tracePt t="33094" x="6610350" y="2717800"/>
          <p14:tracePt t="33110" x="6559550" y="2749550"/>
          <p14:tracePt t="33127" x="6527800" y="2781300"/>
          <p14:tracePt t="33145" x="6521450" y="2787650"/>
          <p14:tracePt t="33331" x="6515100" y="2787650"/>
          <p14:tracePt t="33353" x="6508750" y="2743200"/>
          <p14:tracePt t="33364" x="6489700" y="2698750"/>
          <p14:tracePt t="33365" x="6489700" y="2686050"/>
          <p14:tracePt t="33378" x="6483350" y="2622550"/>
          <p14:tracePt t="33396" x="6483350" y="2616200"/>
          <p14:tracePt t="34019" x="6483350" y="2609850"/>
          <p14:tracePt t="34067" x="6502400" y="2616200"/>
          <p14:tracePt t="34074" x="6508750" y="2622550"/>
          <p14:tracePt t="34085" x="6521450" y="2622550"/>
          <p14:tracePt t="34087" x="6527800" y="2622550"/>
          <p14:tracePt t="34094" x="6534150" y="2641600"/>
          <p14:tracePt t="34112" x="6540500" y="2641600"/>
          <p14:tracePt t="34275" x="6559550" y="2641600"/>
          <p14:tracePt t="34286" x="6565900" y="2641600"/>
          <p14:tracePt t="34287" x="6584950" y="2654300"/>
          <p14:tracePt t="34294" x="6623050" y="2660650"/>
          <p14:tracePt t="34311" x="6648450" y="2660650"/>
          <p14:tracePt t="34328" x="6661150" y="2660650"/>
          <p14:tracePt t="34344" x="6686550" y="2660650"/>
          <p14:tracePt t="34362" x="6731000" y="2660650"/>
          <p14:tracePt t="34378" x="6800850" y="2660650"/>
          <p14:tracePt t="34396" x="6858000" y="2660650"/>
          <p14:tracePt t="34411" x="6889750" y="2660650"/>
          <p14:tracePt t="34429" x="6915150" y="2660650"/>
          <p14:tracePt t="34467" x="6927850" y="2660650"/>
          <p14:tracePt t="34478" x="6940550" y="2660650"/>
          <p14:tracePt t="34479" x="6978650" y="2660650"/>
          <p14:tracePt t="34495" x="7004050" y="2660650"/>
          <p14:tracePt t="34583" x="7023100" y="2660650"/>
          <p14:tracePt t="34591" x="7099300" y="2660650"/>
          <p14:tracePt t="34603" x="7137400" y="2660650"/>
          <p14:tracePt t="34611" x="7188200" y="2660650"/>
          <p14:tracePt t="34628" x="7239000" y="2660650"/>
          <p14:tracePt t="34644" x="7258050" y="2660650"/>
          <p14:tracePt t="34661" x="7264400" y="2660650"/>
          <p14:tracePt t="34661" x="7277100" y="2660650"/>
          <p14:tracePt t="34679" x="7283450" y="2660650"/>
          <p14:tracePt t="34694" x="7340600" y="2660650"/>
          <p14:tracePt t="34712" x="7346950" y="2660650"/>
          <p14:tracePt t="35511" x="7359650" y="2660650"/>
          <p14:tracePt t="35519" x="7385050" y="2660650"/>
          <p14:tracePt t="35526" x="7435850" y="2654300"/>
          <p14:tracePt t="35537" x="7467600" y="2654300"/>
          <p14:tracePt t="35545" x="7512050" y="2654300"/>
          <p14:tracePt t="35561" x="7550150" y="2654300"/>
          <p14:tracePt t="35578" x="7569200" y="2654300"/>
          <p14:tracePt t="35654" x="7575550" y="2654300"/>
          <p14:tracePt t="35663" x="7607300" y="2654300"/>
          <p14:tracePt t="35671" x="7620000" y="2654300"/>
          <p14:tracePt t="35671" x="7645400" y="2654300"/>
          <p14:tracePt t="35679" x="7696200" y="2654300"/>
          <p14:tracePt t="35696" x="7721600" y="2654300"/>
          <p14:tracePt t="35712" x="7747000" y="2654300"/>
          <p14:tracePt t="35728" x="7753350" y="2654300"/>
          <p14:tracePt t="35745" x="7785100" y="2654300"/>
          <p14:tracePt t="35761" x="7804150" y="2654300"/>
          <p14:tracePt t="35777" x="7829550" y="2654300"/>
          <p14:tracePt t="35795" x="7861300" y="2654300"/>
          <p14:tracePt t="35811" x="7886700" y="2654300"/>
          <p14:tracePt t="35829" x="7918450" y="2654300"/>
          <p14:tracePt t="35845" x="7931150" y="2654300"/>
          <p14:tracePt t="35861" x="7950200" y="2654300"/>
          <p14:tracePt t="35877" x="7981950" y="2654300"/>
          <p14:tracePt t="35899" x="8013700" y="2654300"/>
          <p14:tracePt t="35912" x="8020050" y="2654300"/>
          <p14:tracePt t="35928" x="8026400" y="2654300"/>
          <p14:tracePt t="35944" x="8045450" y="2654300"/>
          <p14:tracePt t="35962" x="8070850" y="2654300"/>
          <p14:tracePt t="35978" x="8108950" y="2654300"/>
          <p14:tracePt t="35994" x="8115300" y="2654300"/>
          <p14:tracePt t="37158" x="8128000" y="2654300"/>
          <p14:tracePt t="37166" x="8134350" y="2654300"/>
          <p14:tracePt t="37575" x="0" y="0"/>
        </p14:tracePtLst>
        <p14:tracePtLst>
          <p14:tracePt t="38341" x="7359650" y="2819400"/>
          <p14:tracePt t="38751" x="0" y="0"/>
        </p14:tracePtLst>
        <p14:tracePtLst>
          <p14:tracePt t="39065" x="6356350" y="2603500"/>
          <p14:tracePt t="39073" x="6273800" y="2597150"/>
          <p14:tracePt t="39083" x="6191250" y="2597150"/>
          <p14:tracePt t="39091" x="6121400" y="2584450"/>
          <p14:tracePt t="39091" x="6051550" y="2571750"/>
          <p14:tracePt t="39100" x="5969000" y="2571750"/>
          <p14:tracePt t="39112" x="5810250" y="2571750"/>
          <p14:tracePt t="39129" x="5632450" y="2571750"/>
          <p14:tracePt t="39129" x="5524500" y="2571750"/>
          <p14:tracePt t="39148" x="5238750" y="2565400"/>
          <p14:tracePt t="39163" x="4845050" y="2520950"/>
          <p14:tracePt t="39179" x="4527550" y="2476500"/>
          <p14:tracePt t="39196" x="4298950" y="2444750"/>
          <p14:tracePt t="39213" x="4127500" y="2413000"/>
          <p14:tracePt t="39229" x="4121150" y="2406650"/>
          <p14:tracePt t="39274" x="4076700" y="2381250"/>
          <p14:tracePt t="39287" x="4051300" y="2374900"/>
          <p14:tracePt t="39288" x="4006850" y="2362200"/>
          <p14:tracePt t="39295" x="3949700" y="2362200"/>
          <p14:tracePt t="39313" x="3892550" y="2362200"/>
          <p14:tracePt t="39329" x="3810000" y="2362200"/>
          <p14:tracePt t="39347" x="3670300" y="2362200"/>
          <p14:tracePt t="39364" x="3556000" y="2362200"/>
          <p14:tracePt t="39379" x="3422650" y="2368550"/>
          <p14:tracePt t="39397" x="3251200" y="2387600"/>
          <p14:tracePt t="39412" x="3086100" y="2413000"/>
          <p14:tracePt t="39430" x="2908300" y="2432050"/>
          <p14:tracePt t="39445" x="2730500" y="2476500"/>
          <p14:tracePt t="39464" x="2533650" y="2514600"/>
          <p14:tracePt t="39479" x="2336800" y="2559050"/>
          <p14:tracePt t="39496" x="2139950" y="2622550"/>
          <p14:tracePt t="39513" x="1949450" y="2692400"/>
          <p14:tracePt t="39529" x="1778000" y="2743200"/>
          <p14:tracePt t="39546" x="1714500" y="2768600"/>
          <p14:tracePt t="39867" x="1695450" y="2787650"/>
          <p14:tracePt t="39874" x="1689100" y="2794000"/>
          <p14:tracePt t="39883" x="1644650" y="2825750"/>
          <p14:tracePt t="39896" x="1549400" y="2895600"/>
          <p14:tracePt t="39899" x="1466850" y="2971800"/>
          <p14:tracePt t="39915" x="1416050" y="3009900"/>
          <p14:tracePt t="39930" x="1365250" y="3054350"/>
          <p14:tracePt t="40091" x="1352550" y="3067050"/>
          <p14:tracePt t="40103" x="1346200" y="3073400"/>
          <p14:tracePt t="40105" x="1333500" y="3098800"/>
          <p14:tracePt t="40113" x="1314450" y="3111500"/>
          <p14:tracePt t="40129" x="1270000" y="3162300"/>
          <p14:tracePt t="40147" x="1238250" y="3219450"/>
          <p14:tracePt t="40163" x="1193800" y="3263900"/>
          <p14:tracePt t="40180" x="1143000" y="3314700"/>
          <p14:tracePt t="40196" x="1104900" y="3371850"/>
          <p14:tracePt t="40214" x="1054100" y="3441700"/>
          <p14:tracePt t="40229" x="996950" y="3536950"/>
          <p14:tracePt t="40263" x="939800" y="3632200"/>
          <p14:tracePt t="40264" x="895350" y="3714750"/>
          <p14:tracePt t="40280" x="850900" y="3784600"/>
          <p14:tracePt t="40296" x="819150" y="3848100"/>
          <p14:tracePt t="40313" x="774700" y="3930650"/>
          <p14:tracePt t="40329" x="736600" y="4000500"/>
          <p14:tracePt t="40348" x="723900" y="4051300"/>
          <p14:tracePt t="40363" x="685800" y="4108450"/>
          <p14:tracePt t="40380" x="685800" y="4140200"/>
          <p14:tracePt t="40397" x="673100" y="4178300"/>
          <p14:tracePt t="40412" x="660400" y="4216400"/>
          <p14:tracePt t="40431" x="647700" y="4260850"/>
          <p14:tracePt t="40446" x="635000" y="4311650"/>
          <p14:tracePt t="40464" x="635000" y="4337050"/>
          <p14:tracePt t="40480" x="635000" y="4343400"/>
          <p14:tracePt t="40496" x="635000" y="4356100"/>
          <p14:tracePt t="40512" x="635000" y="4381500"/>
          <p14:tracePt t="40530" x="615950" y="4406900"/>
          <p14:tracePt t="40546" x="615950" y="4438650"/>
          <p14:tracePt t="40766" x="647700" y="4457700"/>
          <p14:tracePt t="40775" x="673100" y="4470400"/>
          <p14:tracePt t="40778" x="723900" y="4476750"/>
          <p14:tracePt t="40796" x="838200" y="4495800"/>
          <p14:tracePt t="40813" x="977900" y="4514850"/>
          <p14:tracePt t="40829" x="1187450" y="4533900"/>
          <p14:tracePt t="40848" x="1282700" y="4533900"/>
          <p14:tracePt t="40864" x="1289050" y="4533900"/>
          <p14:tracePt t="40974" x="1301750" y="4533900"/>
          <p14:tracePt t="40981" x="1308100" y="4533900"/>
          <p14:tracePt t="40995" x="1327150" y="4540250"/>
          <p14:tracePt t="40996" x="1377950" y="4552950"/>
          <p14:tracePt t="41012" x="1454150" y="4559300"/>
          <p14:tracePt t="41029" x="1555750" y="4584700"/>
          <p14:tracePt t="41047" x="1619250" y="4591050"/>
          <p14:tracePt t="41063" x="1657350" y="4591050"/>
          <p14:tracePt t="41079" x="1720850" y="4603750"/>
          <p14:tracePt t="41097" x="1771650" y="4603750"/>
          <p14:tracePt t="41112" x="1822450" y="4603750"/>
          <p14:tracePt t="41129" x="1860550" y="4616450"/>
          <p14:tracePt t="41146" x="1885950" y="4616450"/>
          <p14:tracePt t="41162" x="1917700" y="4622800"/>
          <p14:tracePt t="41261" x="1930400" y="4622800"/>
          <p14:tracePt t="41270" x="1936750" y="4622800"/>
          <p14:tracePt t="41274" x="1955800" y="4629150"/>
          <p14:tracePt t="41279" x="2032000" y="4654550"/>
          <p14:tracePt t="41295" x="2089150" y="4654550"/>
          <p14:tracePt t="41312" x="2127250" y="4654550"/>
          <p14:tracePt t="41390" x="2146300" y="4654550"/>
          <p14:tracePt t="41397" x="2152650" y="4654550"/>
          <p14:tracePt t="41405" x="2171700" y="4654550"/>
          <p14:tracePt t="41413" x="2235200" y="4654550"/>
          <p14:tracePt t="41429" x="2400300" y="4648200"/>
          <p14:tracePt t="41446" x="2540000" y="4629150"/>
          <p14:tracePt t="41463" x="2667000" y="4597400"/>
          <p14:tracePt t="41478" x="2724150" y="4578350"/>
          <p14:tracePt t="41496" x="2730500" y="4578350"/>
          <p14:tracePt t="41566" x="2749550" y="4565650"/>
          <p14:tracePt t="41573" x="2781300" y="4552950"/>
          <p14:tracePt t="41582" x="2806700" y="4546600"/>
          <p14:tracePt t="41590" x="2838450" y="4540250"/>
          <p14:tracePt t="41596" x="2882900" y="4527550"/>
          <p14:tracePt t="41612" x="2933700" y="4508500"/>
          <p14:tracePt t="41726" x="2971800" y="4508500"/>
          <p14:tracePt t="41738" x="3003550" y="4502150"/>
          <p14:tracePt t="41740" x="3028950" y="4502150"/>
          <p14:tracePt t="41746" x="3079750" y="4489450"/>
          <p14:tracePt t="41762" x="3092450" y="4489450"/>
          <p14:tracePt t="41982" x="3124200" y="4476750"/>
          <p14:tracePt t="41990" x="3130550" y="4476750"/>
          <p14:tracePt t="41997" x="3149600" y="4470400"/>
          <p14:tracePt t="41999" x="3155950" y="4470400"/>
          <p14:tracePt t="42013" x="3168650" y="4464050"/>
          <p14:tracePt t="42030" x="3194050" y="4457700"/>
          <p14:tracePt t="42046" x="3200400" y="4451350"/>
          <p14:tracePt t="42063" x="3206750" y="4438650"/>
          <p14:tracePt t="42079" x="3219450" y="4432300"/>
          <p14:tracePt t="42097" x="3232150" y="4432300"/>
          <p14:tracePt t="42112" x="3251200" y="4432300"/>
          <p14:tracePt t="42130" x="3263900" y="4432300"/>
          <p14:tracePt t="42146" x="3276600" y="4432300"/>
          <p14:tracePt t="42189" x="3282950" y="4432300"/>
          <p14:tracePt t="42206" x="3295650" y="4432300"/>
          <p14:tracePt t="42214" x="3308350" y="4432300"/>
          <p14:tracePt t="42229" x="3333750" y="4432300"/>
          <p14:tracePt t="42231" x="3352800" y="4432300"/>
          <p14:tracePt t="42246" x="3397250" y="4432300"/>
          <p14:tracePt t="42262" x="3416300" y="4438650"/>
          <p14:tracePt t="42280" x="3422650" y="4445000"/>
          <p14:tracePt t="42319" x="3435350" y="4451350"/>
          <p14:tracePt t="42320" x="3460750" y="4451350"/>
          <p14:tracePt t="42329" x="3492500" y="4457700"/>
          <p14:tracePt t="42346" x="3543300" y="4470400"/>
          <p14:tracePt t="42669" x="3575050" y="4470400"/>
          <p14:tracePt t="42677" x="3581400" y="4470400"/>
          <p14:tracePt t="42686" x="3606800" y="4470400"/>
          <p14:tracePt t="42694" x="3670300" y="4470400"/>
          <p14:tracePt t="42712" x="3714750" y="4470400"/>
          <p14:tracePt t="42713" x="3765550" y="4457700"/>
          <p14:tracePt t="42729" x="3822700" y="4445000"/>
          <p14:tracePt t="42746" x="3841750" y="4445000"/>
          <p14:tracePt t="42762" x="3860800" y="4438650"/>
          <p14:tracePt t="42814" x="3873500" y="4425950"/>
          <p14:tracePt t="42822" x="3879850" y="4419600"/>
          <p14:tracePt t="42855" x="3911600" y="4413250"/>
          <p14:tracePt t="42863" x="3930650" y="4406900"/>
          <p14:tracePt t="42864" x="3968750" y="4381500"/>
          <p14:tracePt t="42880" x="3994150" y="4375150"/>
          <p14:tracePt t="42897" x="4006850" y="4362450"/>
          <p14:tracePt t="42913" x="4032250" y="4356100"/>
          <p14:tracePt t="42929" x="4051300" y="4349750"/>
          <p14:tracePt t="42947" x="4057650" y="4343400"/>
          <p14:tracePt t="43422" x="4095750" y="4343400"/>
          <p14:tracePt t="43430" x="4114800" y="4343400"/>
          <p14:tracePt t="43439" x="4152900" y="4343400"/>
          <p14:tracePt t="43445" x="4216400" y="4343400"/>
          <p14:tracePt t="43463" x="4260850" y="4343400"/>
          <p14:tracePt t="43464" x="4305300" y="4343400"/>
          <p14:tracePt t="43665" x="4330700" y="4343400"/>
          <p14:tracePt t="43673" x="4343400" y="4343400"/>
          <p14:tracePt t="43681" x="4349750" y="4343400"/>
          <p14:tracePt t="43690" x="4375150" y="4343400"/>
          <p14:tracePt t="43698" x="4406900" y="4343400"/>
          <p14:tracePt t="43713" x="4438650" y="4343400"/>
          <p14:tracePt t="43730" x="4451350" y="4349750"/>
          <p14:tracePt t="43747" x="4457700" y="4349750"/>
          <p14:tracePt t="44594" x="4483100" y="4349750"/>
          <p14:tracePt t="44595" x="4489450" y="4349750"/>
          <p14:tracePt t="44612" x="4508500" y="4349750"/>
          <p14:tracePt t="44614" x="4552950" y="4349750"/>
          <p14:tracePt t="44629" x="4603750" y="4349750"/>
          <p14:tracePt t="44646" x="4610100" y="4349750"/>
          <p14:tracePt t="45794" x="4616450" y="4349750"/>
          <p14:tracePt t="45810" x="4603750" y="4337050"/>
          <p14:tracePt t="45821" x="4565650" y="4286250"/>
          <p14:tracePt t="45823" x="4514850" y="4260850"/>
          <p14:tracePt t="45833" x="4438650" y="4184650"/>
          <p14:tracePt t="45848" x="4375150" y="4159250"/>
          <p14:tracePt t="45864" x="4311650" y="4133850"/>
          <p14:tracePt t="45864" x="4254500" y="4114800"/>
          <p14:tracePt t="45882" x="4191000" y="4095750"/>
          <p14:tracePt t="45882" x="4133850" y="4076700"/>
          <p14:tracePt t="45900" x="4006850" y="4038600"/>
          <p14:tracePt t="45915" x="3898900" y="4000500"/>
          <p14:tracePt t="45931" x="3810000" y="3981450"/>
          <p14:tracePt t="45964" x="3727450" y="3968750"/>
          <p14:tracePt t="45965" x="3638550" y="3956050"/>
          <p14:tracePt t="45980" x="3524250" y="3943350"/>
          <p14:tracePt t="45997" x="3403600" y="3943350"/>
          <p14:tracePt t="46013" x="3276600" y="3943350"/>
          <p14:tracePt t="46031" x="3168650" y="3943350"/>
          <p14:tracePt t="46047" x="3060700" y="3943350"/>
          <p14:tracePt t="46065" x="2946400" y="3943350"/>
          <p14:tracePt t="46080" x="2882900" y="3943350"/>
          <p14:tracePt t="46098" x="2870200" y="3943350"/>
          <p14:tracePt t="46113" x="2838450" y="3956050"/>
          <p14:tracePt t="46130" x="2787650" y="3956050"/>
          <p14:tracePt t="46147" x="2705100" y="3956050"/>
          <p14:tracePt t="46164" x="2654300" y="3956050"/>
          <p14:tracePt t="46180" x="2559050" y="3956050"/>
          <p14:tracePt t="46198" x="2476500" y="3956050"/>
          <p14:tracePt t="46214" x="2368550" y="3956050"/>
          <p14:tracePt t="46231" x="2266950" y="3956050"/>
          <p14:tracePt t="46247" x="2209800" y="3956050"/>
          <p14:tracePt t="46263" x="2190750" y="3968750"/>
          <p14:tracePt t="46280" x="2178050" y="3968750"/>
          <p14:tracePt t="46297" x="2127250" y="3968750"/>
          <p14:tracePt t="46314" x="2070100" y="3975100"/>
          <p14:tracePt t="46330" x="2006600" y="3981450"/>
          <p14:tracePt t="46348" x="1949450" y="3987800"/>
          <p14:tracePt t="46363" x="1860550" y="4006850"/>
          <p14:tracePt t="46381" x="1784350" y="4019550"/>
          <p14:tracePt t="46381" x="1752600" y="4032250"/>
          <p14:tracePt t="46399" x="1727200" y="4038600"/>
          <p14:tracePt t="46415" x="1689100" y="4051300"/>
          <p14:tracePt t="46431" x="1682750" y="4051300"/>
          <p14:tracePt t="46466" x="1670050" y="4057650"/>
          <p14:tracePt t="46467" x="1651000" y="4064000"/>
          <p14:tracePt t="46482" x="1619250" y="4089400"/>
          <p14:tracePt t="46497" x="1530350" y="4121150"/>
          <p14:tracePt t="46514" x="1492250" y="4133850"/>
          <p14:tracePt t="46531" x="1454150" y="4165600"/>
          <p14:tracePt t="46547" x="1435100" y="4171950"/>
          <p14:tracePt t="46564" x="1428750" y="4171950"/>
          <p14:tracePt t="46580" x="1422400" y="4178300"/>
          <p14:tracePt t="46678" x="1422400" y="4184650"/>
          <p14:tracePt t="46685" x="1390650" y="4197350"/>
          <p14:tracePt t="46694" x="1320800" y="4229100"/>
          <p14:tracePt t="46713" x="1282700" y="4241800"/>
          <p14:tracePt t="46715" x="1244600" y="4260850"/>
          <p14:tracePt t="46732" x="1238250" y="4260850"/>
          <p14:tracePt t="46834" x="1219200" y="4286250"/>
          <p14:tracePt t="46846" x="1212850" y="4292600"/>
          <p14:tracePt t="46847" x="1174750" y="4298950"/>
          <p14:tracePt t="46863" x="1143000" y="4318000"/>
          <p14:tracePt t="46865" x="1079500" y="4343400"/>
          <p14:tracePt t="46881" x="1054100" y="4349750"/>
          <p14:tracePt t="47174" x="1047750" y="4362450"/>
          <p14:tracePt t="47182" x="1047750" y="4368800"/>
          <p14:tracePt t="47190" x="1047750" y="4387850"/>
          <p14:tracePt t="47199" x="1047750" y="4413250"/>
          <p14:tracePt t="47215" x="1047750" y="4445000"/>
          <p14:tracePt t="47271" x="1047750" y="4457700"/>
          <p14:tracePt t="47278" x="1047750" y="4464050"/>
          <p14:tracePt t="47286" x="1047750" y="4495800"/>
          <p14:tracePt t="47294" x="1060450" y="4514850"/>
          <p14:tracePt t="47306" x="1066800" y="4521200"/>
          <p14:tracePt t="47334" x="1085850" y="4540250"/>
          <p14:tracePt t="47336" x="1092200" y="4546600"/>
          <p14:tracePt t="47366" x="1104900" y="4559300"/>
          <p14:tracePt t="47367" x="1136650" y="4591050"/>
          <p14:tracePt t="47381" x="1219200" y="4648200"/>
          <p14:tracePt t="47399" x="1276350" y="4667250"/>
          <p14:tracePt t="47415" x="1352550" y="4699000"/>
          <p14:tracePt t="47430" x="1447800" y="4737100"/>
          <p14:tracePt t="47448" x="1517650" y="4756150"/>
          <p14:tracePt t="47464" x="1549400" y="4762500"/>
          <p14:tracePt t="47623" x="1562100" y="4762500"/>
          <p14:tracePt t="47630" x="1568450" y="4762500"/>
          <p14:tracePt t="47631" x="1587500" y="4762500"/>
          <p14:tracePt t="47647" x="1619250" y="4762500"/>
          <p14:tracePt t="47648" x="1676400" y="4749800"/>
          <p14:tracePt t="47664" x="1778000" y="4730750"/>
          <p14:tracePt t="47681" x="1816100" y="4724400"/>
          <p14:tracePt t="47714" x="1841500" y="4718050"/>
          <p14:tracePt t="47830" x="1879600" y="4692650"/>
          <p14:tracePt t="47837" x="1885950" y="4686300"/>
          <p14:tracePt t="47848" x="1905000" y="4679950"/>
          <p14:tracePt t="47850" x="1955800" y="4673600"/>
          <p14:tracePt t="47866" x="2032000" y="4660900"/>
          <p14:tracePt t="47881" x="2089150" y="4641850"/>
          <p14:tracePt t="47899" x="2120900" y="4629150"/>
          <p14:tracePt t="47915" x="2120900" y="4622800"/>
          <p14:tracePt t="48005" x="2133600" y="4610100"/>
          <p14:tracePt t="48005" x="2139950" y="4603750"/>
          <p14:tracePt t="48023" x="2152650" y="4597400"/>
          <p14:tracePt t="48024" x="2165350" y="4584700"/>
          <p14:tracePt t="48031" x="2209800" y="4546600"/>
          <p14:tracePt t="48047" x="2241550" y="4521200"/>
          <p14:tracePt t="48065" x="2260600" y="4502150"/>
          <p14:tracePt t="48081" x="2279650" y="4483100"/>
          <p14:tracePt t="48098" x="2279650" y="4476750"/>
          <p14:tracePt t="48134" x="2286000" y="4476750"/>
          <p14:tracePt t="48150" x="2292350" y="4470400"/>
          <p14:tracePt t="48151" x="2298700" y="4464050"/>
          <p14:tracePt t="48165" x="2324100" y="4464050"/>
          <p14:tracePt t="48180" x="2336800" y="4457700"/>
          <p14:tracePt t="48262" x="2343150" y="4457700"/>
          <p14:tracePt t="48582" x="2362200" y="4457700"/>
          <p14:tracePt t="48590" x="2368550" y="4457700"/>
          <p14:tracePt t="48598" x="2393950" y="4457700"/>
          <p14:tracePt t="48599" x="2457450" y="4457700"/>
          <p14:tracePt t="48614" x="2540000" y="4457700"/>
          <p14:tracePt t="48631" x="2597150" y="4457700"/>
          <p14:tracePt t="48648" x="2622550" y="4457700"/>
          <p14:tracePt t="49047" x="2635250" y="4457700"/>
          <p14:tracePt t="49055" x="2667000" y="4457700"/>
          <p14:tracePt t="49057" x="2705100" y="4457700"/>
          <p14:tracePt t="49065" x="2736850" y="4457700"/>
          <p14:tracePt t="49081" x="2768600" y="4457700"/>
          <p14:tracePt t="49098" x="2781300" y="4457700"/>
          <p14:tracePt t="49114" x="2794000" y="4457700"/>
          <p14:tracePt t="49131" x="2806700" y="4457700"/>
          <p14:tracePt t="49147" x="2819400" y="4457700"/>
          <p14:tracePt t="49165" x="2844800" y="4457700"/>
          <p14:tracePt t="49181" x="2870200" y="4457700"/>
          <p14:tracePt t="49198" x="2895600" y="4457700"/>
          <p14:tracePt t="49254" x="2921000" y="4457700"/>
          <p14:tracePt t="49262" x="2940050" y="4457700"/>
          <p14:tracePt t="49273" x="2946400" y="4457700"/>
          <p14:tracePt t="49281" x="2952750" y="4457700"/>
          <p14:tracePt t="49398" x="2959100" y="4457700"/>
          <p14:tracePt t="49398" x="2971800" y="4457700"/>
          <p14:tracePt t="49413" x="2984500" y="4457700"/>
          <p14:tracePt t="49415" x="3003550" y="4457700"/>
          <p14:tracePt t="49431" x="3016250" y="4464050"/>
          <p14:tracePt t="49432" x="3048000" y="4476750"/>
          <p14:tracePt t="49465" x="3136900" y="4527550"/>
          <p14:tracePt t="49466" x="3213100" y="4584700"/>
          <p14:tracePt t="49482" x="3244850" y="4603750"/>
          <p14:tracePt t="49498" x="3282950" y="4622800"/>
          <p14:tracePt t="49515" x="3289300" y="4629150"/>
          <p14:tracePt t="50298" x="3295650" y="4629150"/>
          <p14:tracePt t="50306" x="3308350" y="4629150"/>
          <p14:tracePt t="50307" x="3314700" y="4622800"/>
          <p14:tracePt t="50316" x="3321050" y="4622800"/>
          <p14:tracePt t="50362" x="3340100" y="4622800"/>
          <p14:tracePt t="50368" x="3346450" y="4622800"/>
          <p14:tracePt t="50381" x="3352800" y="4622800"/>
          <p14:tracePt t="50383" x="3371850" y="4603750"/>
          <p14:tracePt t="50398" x="3403600" y="4584700"/>
          <p14:tracePt t="50416" x="3422650" y="4584700"/>
          <p14:tracePt t="50431" x="3429000" y="4578350"/>
          <p14:tracePt t="50449" x="3441700" y="4578350"/>
          <p14:tracePt t="50465" x="3460750" y="4572000"/>
          <p14:tracePt t="50482" x="3486150" y="4572000"/>
          <p14:tracePt t="50498" x="3492500" y="4565650"/>
          <p14:tracePt t="50515" x="3498850" y="4559300"/>
          <p14:tracePt t="50570" x="3511550" y="4559300"/>
          <p14:tracePt t="50580" x="3517900" y="4559300"/>
          <p14:tracePt t="50582" x="3524250" y="4552950"/>
          <p14:tracePt t="50598" x="3562350" y="4527550"/>
          <p14:tracePt t="50633" x="3575050" y="4527550"/>
          <p14:tracePt t="50635" x="3581400" y="4521200"/>
          <p14:tracePt t="50648" x="3606800" y="4521200"/>
          <p14:tracePt t="50666" x="3625850" y="4514850"/>
          <p14:tracePt t="50714" x="3638550" y="4514850"/>
          <p14:tracePt t="50722" x="3644900" y="4514850"/>
          <p14:tracePt t="50725" x="3657600" y="4514850"/>
          <p14:tracePt t="50731" x="3695700" y="4514850"/>
          <p14:tracePt t="50748" x="3733800" y="4514850"/>
          <p14:tracePt t="50765" x="3765550" y="4514850"/>
          <p14:tracePt t="50781" x="3778250" y="4514850"/>
          <p14:tracePt t="50857" x="3784600" y="4514850"/>
          <p14:tracePt t="50891" x="3803650" y="4514850"/>
          <p14:tracePt t="50897" x="3810000" y="4514850"/>
          <p14:tracePt t="50938" x="3822700" y="4514850"/>
          <p14:tracePt t="50946" x="3829050" y="4514850"/>
          <p14:tracePt t="50947" x="3835400" y="4514850"/>
          <p14:tracePt t="50969" x="3848100" y="4514850"/>
          <p14:tracePt t="50975" x="3854450" y="4514850"/>
          <p14:tracePt t="50982" x="3860800" y="4514850"/>
          <p14:tracePt t="51130" x="3873500" y="4514850"/>
          <p14:tracePt t="51138" x="3879850" y="4514850"/>
          <p14:tracePt t="51146" x="3917950" y="4514850"/>
          <p14:tracePt t="51165" x="3937000" y="4514850"/>
          <p14:tracePt t="51166" x="3994150" y="4508500"/>
          <p14:tracePt t="51182" x="4051300" y="4495800"/>
          <p14:tracePt t="51199" x="4076700" y="4489450"/>
          <p14:tracePt t="51214" x="4095750" y="4489450"/>
          <p14:tracePt t="51232" x="4108450" y="4476750"/>
          <p14:tracePt t="51249" x="4114800" y="4470400"/>
          <p14:tracePt t="51321" x="4121150" y="4470400"/>
          <p14:tracePt t="51332" x="4127500" y="4470400"/>
          <p14:tracePt t="51349" x="4133850" y="4470400"/>
          <p14:tracePt t="51350" x="4171950" y="4464050"/>
          <p14:tracePt t="51365" x="4178300" y="4464050"/>
          <p14:tracePt t="51381" x="4197350" y="4464050"/>
          <p14:tracePt t="51399" x="4210050" y="4464050"/>
          <p14:tracePt t="51416" x="4229100" y="4464050"/>
          <p14:tracePt t="51466" x="4241800" y="4464050"/>
          <p14:tracePt t="51474" x="4248150" y="4464050"/>
          <p14:tracePt t="51482" x="4273550" y="4464050"/>
          <p14:tracePt t="51483" x="4279900" y="4464050"/>
          <p14:tracePt t="51840" x="0" y="0"/>
        </p14:tracePtLst>
        <p14:tracePtLst>
          <p14:tracePt t="52089" x="4533900" y="4400550"/>
          <p14:tracePt t="52330" x="4552950" y="4387850"/>
          <p14:tracePt t="52332" x="4578350" y="4368800"/>
          <p14:tracePt t="52348" x="4591050" y="4362450"/>
          <p14:tracePt t="52350" x="4654550" y="4330700"/>
          <p14:tracePt t="52366" x="4673600" y="4318000"/>
          <p14:tracePt t="52382" x="4699000" y="4311650"/>
          <p14:tracePt t="52400" x="4711700" y="4298950"/>
          <p14:tracePt t="52416" x="4718050" y="4279900"/>
          <p14:tracePt t="52432" x="4718050" y="4273550"/>
          <p14:tracePt t="52490" x="4724400" y="4273550"/>
          <p14:tracePt t="52507" x="4756150" y="4267200"/>
          <p14:tracePt t="52509" x="4768850" y="4267200"/>
          <p14:tracePt t="52516" x="4813300" y="4260850"/>
          <p14:tracePt t="52532" x="4857750" y="4241800"/>
          <p14:tracePt t="52550" x="4889500" y="4235450"/>
          <p14:tracePt t="52565" x="4895850" y="4235450"/>
          <p14:tracePt t="52782" x="4902200" y="4235450"/>
          <p14:tracePt t="52790" x="4921250" y="4235450"/>
          <p14:tracePt t="52799" x="4946650" y="4235450"/>
          <p14:tracePt t="52800" x="5003800" y="4235450"/>
          <p14:tracePt t="52816" x="5029200" y="4235450"/>
          <p14:tracePt t="52833" x="5080000" y="4235450"/>
          <p14:tracePt t="52848" x="5137150" y="4235450"/>
          <p14:tracePt t="52866" x="5200650" y="4235450"/>
          <p14:tracePt t="52882" x="5257800" y="4248150"/>
          <p14:tracePt t="52899" x="5321300" y="4260850"/>
          <p14:tracePt t="52932" x="5416550" y="4279900"/>
          <p14:tracePt t="52934" x="5429250" y="4279900"/>
          <p14:tracePt t="52934" x="5448300" y="4279900"/>
          <p14:tracePt t="52950" x="5467350" y="4279900"/>
          <p14:tracePt t="53006" x="5480050" y="4279900"/>
          <p14:tracePt t="53014" x="5486400" y="4279900"/>
          <p14:tracePt t="53023" x="5492750" y="4279900"/>
          <p14:tracePt t="53024" x="5499100" y="4279900"/>
          <p14:tracePt t="53032" x="5524500" y="4286250"/>
          <p14:tracePt t="53050" x="5530850" y="4286250"/>
          <p14:tracePt t="53438" x="5556250" y="4286250"/>
          <p14:tracePt t="53446" x="5568950" y="4286250"/>
          <p14:tracePt t="53447" x="5594350" y="4286250"/>
          <p14:tracePt t="53461" x="5607050" y="4286250"/>
          <p14:tracePt t="53469" x="5657850" y="4286250"/>
          <p14:tracePt t="53483" x="5708650" y="4286250"/>
          <p14:tracePt t="53499" x="5740400" y="4286250"/>
          <p14:tracePt t="53517" x="5753100" y="4286250"/>
          <p14:tracePt t="54254" x="5759450" y="4286250"/>
          <p14:tracePt t="54270" x="5791200" y="4292600"/>
          <p14:tracePt t="54280" x="5822950" y="4305300"/>
          <p14:tracePt t="54285" x="5835650" y="4305300"/>
          <p14:tracePt t="54299" x="5854700" y="4311650"/>
          <p14:tracePt t="54300" x="5880100" y="4311650"/>
          <p14:tracePt t="54316" x="5905500" y="4311650"/>
          <p14:tracePt t="54335" x="5911850" y="4311650"/>
          <p14:tracePt t="54461" x="5924550" y="4311650"/>
          <p14:tracePt t="54465" x="5930900" y="4311650"/>
          <p14:tracePt t="54476" x="5937250" y="4311650"/>
          <p14:tracePt t="54483" x="5943600" y="4311650"/>
          <p14:tracePt t="54557" x="5956300" y="4311650"/>
          <p14:tracePt t="54565" x="5962650" y="4311650"/>
          <p14:tracePt t="54583" x="5969000" y="4311650"/>
          <p14:tracePt t="54584" x="5988050" y="4311650"/>
          <p14:tracePt t="54685" x="5994400" y="4311650"/>
          <p14:tracePt t="54702" x="6000750" y="4311650"/>
          <p14:tracePt t="54709" x="6007100" y="4311650"/>
          <p14:tracePt t="54717" x="6026150" y="4311650"/>
          <p14:tracePt t="54717" x="6032500" y="4311650"/>
          <p14:tracePt t="55970" x="6038850" y="4311650"/>
          <p14:tracePt t="56593" x="6051550" y="4311650"/>
          <p14:tracePt t="56602" x="6057900" y="4311650"/>
          <p14:tracePt t="56738" x="6070600" y="4311650"/>
          <p14:tracePt t="56747" x="6076950" y="4324350"/>
          <p14:tracePt t="56759" x="6083300" y="4324350"/>
          <p14:tracePt t="56767" x="6089650" y="4330700"/>
          <p14:tracePt t="56970" x="6108700" y="4330700"/>
          <p14:tracePt t="56978" x="6127750" y="4349750"/>
          <p14:tracePt t="56986" x="6153150" y="4349750"/>
          <p14:tracePt t="56993" x="6159500" y="4349750"/>
          <p14:tracePt t="57162" x="6172200" y="4349750"/>
          <p14:tracePt t="57170" x="6178550" y="4349750"/>
          <p14:tracePt t="57178" x="6191250" y="4349750"/>
          <p14:tracePt t="57183" x="6254750" y="4349750"/>
          <p14:tracePt t="57200" x="6299200" y="4349750"/>
          <p14:tracePt t="57200" x="6318250" y="4349750"/>
          <p14:tracePt t="57218" x="6375400" y="4349750"/>
          <p14:tracePt t="57234" x="6407150" y="4349750"/>
          <p14:tracePt t="57250" x="6432550" y="4349750"/>
          <p14:tracePt t="57266" x="6445250" y="4349750"/>
          <p14:tracePt t="57283" x="6470650" y="4349750"/>
          <p14:tracePt t="57300" x="6496050" y="4349750"/>
          <p14:tracePt t="57316" x="6540500" y="4349750"/>
          <p14:tracePt t="57334" x="6572250" y="4349750"/>
          <p14:tracePt t="57350" x="6616700" y="4349750"/>
          <p14:tracePt t="57367" x="6623050" y="4349750"/>
          <p14:tracePt t="57384" x="6629400" y="4349750"/>
          <p14:tracePt t="57450" x="6635750" y="4349750"/>
          <p14:tracePt t="57457" x="6654800" y="4349750"/>
          <p14:tracePt t="57457" x="6667500" y="4349750"/>
          <p14:tracePt t="57474" x="6686550" y="4349750"/>
          <p14:tracePt t="57476" x="6699250" y="4349750"/>
          <p14:tracePt t="57484" x="6743700" y="4349750"/>
          <p14:tracePt t="57501" x="6781800" y="4349750"/>
          <p14:tracePt t="57517" x="6819900" y="4349750"/>
          <p14:tracePt t="57533" x="6838950" y="4349750"/>
          <p14:tracePt t="57551" x="6858000" y="4349750"/>
          <p14:tracePt t="57566" x="6864350" y="4349750"/>
          <p14:tracePt t="57583" x="6870700" y="4349750"/>
          <p14:tracePt t="57599" x="6889750" y="4349750"/>
          <p14:tracePt t="57618" x="6896100" y="4349750"/>
          <p14:tracePt t="57818" x="6915150" y="4349750"/>
          <p14:tracePt t="57826" x="6921500" y="4349750"/>
          <p14:tracePt t="57833" x="6940550" y="4349750"/>
          <p14:tracePt t="57835" x="6978650" y="4330700"/>
          <p14:tracePt t="57850" x="7004050" y="4330700"/>
          <p14:tracePt t="57930" x="7010400" y="4330700"/>
          <p14:tracePt t="57946" x="7023100" y="4330700"/>
          <p14:tracePt t="57947" x="7035800" y="4330700"/>
          <p14:tracePt t="57958" x="7067550" y="4318000"/>
          <p14:tracePt t="57968" x="7086600" y="4311650"/>
          <p14:tracePt t="57983" x="7099300" y="4311650"/>
          <p14:tracePt t="57983" x="7112000" y="4311650"/>
          <p14:tracePt t="58002" x="7131050" y="4311650"/>
          <p14:tracePt t="58019" x="7137400" y="4311650"/>
          <p14:tracePt t="58066" x="7143750" y="4311650"/>
          <p14:tracePt t="58273" x="7169150" y="4311650"/>
          <p14:tracePt t="58281" x="7200900" y="4292600"/>
          <p14:tracePt t="58300" x="7226300" y="4279900"/>
          <p14:tracePt t="58301" x="7245350" y="4260850"/>
          <p14:tracePt t="58338" x="7258050" y="4260850"/>
          <p14:tracePt t="58351" x="7264400" y="4260850"/>
          <p14:tracePt t="58801" x="7270750" y="4260850"/>
          <p14:tracePt t="58810" x="7296150" y="4260850"/>
          <p14:tracePt t="58818" x="7302500" y="4260850"/>
          <p14:tracePt t="59682" x="7315200" y="4260850"/>
          <p14:tracePt t="59692" x="7321550" y="4260850"/>
          <p14:tracePt t="59693" x="7327900" y="4260850"/>
          <p14:tracePt t="59729" x="7340600" y="4260850"/>
          <p14:tracePt t="59737" x="7346950" y="4260850"/>
          <p14:tracePt t="59745" x="7359650" y="4260850"/>
          <p14:tracePt t="59751" x="7366000" y="4260850"/>
          <p14:tracePt t="59809" x="7378700" y="4260850"/>
          <p14:tracePt t="59827" x="7404100" y="4260850"/>
          <p14:tracePt t="59834" x="7423150" y="4267200"/>
          <p14:tracePt t="59835" x="7442200" y="4267200"/>
          <p14:tracePt t="59851" x="7499350" y="4273550"/>
          <p14:tracePt t="59869" x="7512050" y="4273550"/>
          <p14:tracePt t="60578" x="7543800" y="4273550"/>
          <p14:tracePt t="60585" x="7569200" y="4273550"/>
          <p14:tracePt t="60602" x="7600950" y="4273550"/>
          <p14:tracePt t="60689" x="7620000" y="4273550"/>
          <p14:tracePt t="60698" x="7664450" y="4273550"/>
          <p14:tracePt t="60711" x="7670800" y="4273550"/>
          <p14:tracePt t="60718" x="7696200" y="4286250"/>
          <p14:tracePt t="60734" x="7702550" y="4292600"/>
          <p14:tracePt t="60752" x="7740650" y="4292600"/>
          <p14:tracePt t="60767" x="7766050" y="4292600"/>
          <p14:tracePt t="60767" x="7797800" y="4292600"/>
          <p14:tracePt t="60786" x="7829550" y="4292600"/>
          <p14:tracePt t="60803" x="7848600" y="4292600"/>
          <p14:tracePt t="60820" x="7867650" y="4292600"/>
          <p14:tracePt t="61325" x="0" y="0"/>
        </p14:tracePtLst>
        <p14:tracePtLst>
          <p14:tracePt t="61641" x="7867650" y="4292600"/>
          <p14:tracePt t="61725" x="7861300" y="4292600"/>
          <p14:tracePt t="61734" x="7797800" y="4298950"/>
          <p14:tracePt t="61745" x="7759700" y="4311650"/>
          <p14:tracePt t="61751" x="7658100" y="4311650"/>
          <p14:tracePt t="61768" x="7588250" y="4318000"/>
          <p14:tracePt t="61785" x="7550150" y="4324350"/>
          <p14:tracePt t="61801" x="7505700" y="4324350"/>
          <p14:tracePt t="61819" x="7423150" y="4324350"/>
          <p14:tracePt t="61835" x="7372350" y="4324350"/>
          <p14:tracePt t="61852" x="7226300" y="4324350"/>
          <p14:tracePt t="61869" x="6807200" y="4324350"/>
          <p14:tracePt t="61886" x="6489700" y="4324350"/>
          <p14:tracePt t="61903" x="6235700" y="4324350"/>
          <p14:tracePt t="61919" x="6045200" y="4324350"/>
          <p14:tracePt t="61936" x="5937250" y="4324350"/>
          <p14:tracePt t="61952" x="5911850" y="4324350"/>
          <p14:tracePt t="61969" x="5892800" y="4324350"/>
          <p14:tracePt t="61984" x="5829300" y="4324350"/>
          <p14:tracePt t="62002" x="5759450" y="4324350"/>
          <p14:tracePt t="62018" x="5543550" y="4324350"/>
          <p14:tracePt t="62035" x="5289550" y="4324350"/>
          <p14:tracePt t="62051" x="4978400" y="4324350"/>
          <p14:tracePt t="62069" x="4603750" y="4318000"/>
          <p14:tracePt t="62085" x="4362450" y="4298950"/>
          <p14:tracePt t="62103" x="4197350" y="4273550"/>
          <p14:tracePt t="62118" x="4095750" y="4273550"/>
          <p14:tracePt t="62152" x="4019550" y="4267200"/>
          <p14:tracePt t="62154" x="4000500" y="4260850"/>
          <p14:tracePt t="62168" x="3924300" y="4260850"/>
          <p14:tracePt t="62186" x="3854450" y="4260850"/>
          <p14:tracePt t="62202" x="3771900" y="4260850"/>
          <p14:tracePt t="62218" x="3670300" y="4260850"/>
          <p14:tracePt t="62235" x="3587750" y="4260850"/>
          <p14:tracePt t="62252" x="3505200" y="4260850"/>
          <p14:tracePt t="62268" x="3384550" y="4260850"/>
          <p14:tracePt t="62286" x="3213100" y="4241800"/>
          <p14:tracePt t="62301" x="3022600" y="4216400"/>
          <p14:tracePt t="62318" x="2870200" y="4197350"/>
          <p14:tracePt t="62335" x="2813050" y="4191000"/>
          <p14:tracePt t="62430" x="2806700" y="4191000"/>
          <p14:tracePt t="62438" x="2774950" y="4191000"/>
          <p14:tracePt t="62445" x="2749550" y="4191000"/>
          <p14:tracePt t="62453" x="2698750" y="4191000"/>
          <p14:tracePt t="62469" x="2628900" y="4191000"/>
          <p14:tracePt t="62485" x="2501900" y="4191000"/>
          <p14:tracePt t="62503" x="2476500" y="4191000"/>
          <p14:tracePt t="62622" x="2463800" y="4191000"/>
          <p14:tracePt t="62630" x="2457450" y="4191000"/>
          <p14:tracePt t="62635" x="2419350" y="4191000"/>
          <p14:tracePt t="62651" x="2387600" y="4191000"/>
          <p14:tracePt t="62894" x="2413000" y="4191000"/>
          <p14:tracePt t="62909" x="2438400" y="4191000"/>
          <p14:tracePt t="62918" x="2495550" y="4191000"/>
          <p14:tracePt t="62927" x="2540000" y="4191000"/>
          <p14:tracePt t="62935" x="2667000" y="4203700"/>
          <p14:tracePt t="62952" x="2806700" y="4222750"/>
          <p14:tracePt t="62968" x="2946400" y="4248150"/>
          <p14:tracePt t="62985" x="3041650" y="4248150"/>
          <p14:tracePt t="63003" x="3060700" y="4248150"/>
          <p14:tracePt t="63019" x="3130550" y="4248150"/>
          <p14:tracePt t="63036" x="3194050" y="4248150"/>
          <p14:tracePt t="63052" x="3308350" y="4248150"/>
          <p14:tracePt t="63070" x="3390900" y="4248150"/>
          <p14:tracePt t="63087" x="3460750" y="4248150"/>
          <p14:tracePt t="63103" x="3524250" y="4248150"/>
          <p14:tracePt t="63118" x="3594100" y="4248150"/>
          <p14:tracePt t="63136" x="3708400" y="4248150"/>
          <p14:tracePt t="63152" x="3816350" y="4248150"/>
          <p14:tracePt t="63169" x="3911600" y="4248150"/>
          <p14:tracePt t="63185" x="3987800" y="4248150"/>
          <p14:tracePt t="63201" x="4038600" y="4248150"/>
          <p14:tracePt t="63219" x="4064000" y="4248150"/>
          <p14:tracePt t="63235" x="4127500" y="4248150"/>
          <p14:tracePt t="63252" x="4171950" y="4248150"/>
          <p14:tracePt t="63268" x="4210050" y="4248150"/>
          <p14:tracePt t="63287" x="4229100" y="4248150"/>
          <p14:tracePt t="63303" x="4254500" y="4248150"/>
          <p14:tracePt t="63858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8" t="37917" r="42708" b="54783"/>
          <a:stretch/>
        </p:blipFill>
        <p:spPr bwMode="auto">
          <a:xfrm>
            <a:off x="2070745" y="1596802"/>
            <a:ext cx="4709120" cy="82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3" t="50694" r="34814" b="28056"/>
          <a:stretch/>
        </p:blipFill>
        <p:spPr bwMode="auto">
          <a:xfrm>
            <a:off x="781050" y="2780928"/>
            <a:ext cx="802957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23713" y="5085184"/>
            <a:ext cx="652743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2006</a:t>
            </a:r>
          </a:p>
        </p:txBody>
      </p:sp>
      <p:sp>
        <p:nvSpPr>
          <p:cNvPr id="3" name="Rectangle 2"/>
          <p:cNvSpPr/>
          <p:nvPr/>
        </p:nvSpPr>
        <p:spPr>
          <a:xfrm>
            <a:off x="781050" y="2411596"/>
            <a:ext cx="78954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hlinkClick r:id="rId5"/>
              </a:rPr>
              <a:t>https://www.ncbi.nlm.nih.gov/pubmed/16682756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67744" y="1114612"/>
            <a:ext cx="4702709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START of the PROGRAM in UKRAINE (1999)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01" y="1596802"/>
            <a:ext cx="1800200" cy="90249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10" name="Нижний колонтитул 3"/>
          <p:cNvSpPr txBox="1">
            <a:spLocks/>
          </p:cNvSpPr>
          <p:nvPr/>
        </p:nvSpPr>
        <p:spPr>
          <a:xfrm>
            <a:off x="164663" y="6236757"/>
            <a:ext cx="878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Addendum to Chornobyl Radiation and Pregnancies      OMNI-Net </a:t>
            </a:r>
            <a:r>
              <a:rPr lang="en-US" dirty="0" err="1">
                <a:solidFill>
                  <a:schemeClr val="tx1"/>
                </a:solidFill>
              </a:rPr>
              <a:t>MedWord</a:t>
            </a:r>
            <a:r>
              <a:rPr lang="en-US" dirty="0">
                <a:solidFill>
                  <a:schemeClr val="tx1"/>
                </a:solidFill>
              </a:rPr>
              <a:t> LLC. © All Rights Reserved         </a:t>
            </a:r>
            <a:r>
              <a:rPr lang="en-US" dirty="0">
                <a:solidFill>
                  <a:schemeClr val="tx1"/>
                </a:solidFill>
                <a:hlinkClick r:id="rId8"/>
              </a:rPr>
              <a:t>http://ceo.medword.net/contents/</a:t>
            </a:r>
            <a:r>
              <a:rPr lang="uk-UA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21198" y="260648"/>
            <a:ext cx="6062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Papyrus" panose="03070502060502030205" pitchFamily="66" charset="0"/>
              </a:rPr>
              <a:t>ADDENDUM </a:t>
            </a:r>
            <a:br>
              <a:rPr lang="en-US" b="1" dirty="0">
                <a:latin typeface="Papyrus" panose="03070502060502030205" pitchFamily="66" charset="0"/>
              </a:rPr>
            </a:br>
            <a:r>
              <a:rPr lang="en-US" sz="1400" b="1" dirty="0">
                <a:latin typeface="Papyrus" panose="03070502060502030205" pitchFamily="66" charset="0"/>
              </a:rPr>
              <a:t>PRENATAL  CHORNOBYL  RADIATION   EXPOSURES </a:t>
            </a:r>
          </a:p>
        </p:txBody>
      </p:sp>
    </p:spTree>
    <p:extLst>
      <p:ext uri="{BB962C8B-B14F-4D97-AF65-F5344CB8AC3E}">
        <p14:creationId xmlns:p14="http://schemas.microsoft.com/office/powerpoint/2010/main" val="281717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079">
        <p:fade/>
      </p:transition>
    </mc:Choice>
    <mc:Fallback xmlns="">
      <p:transition spd="med" advTm="420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79" x="3930650" y="3378200"/>
          <p14:tracePt t="1416" x="3930650" y="3384550"/>
          <p14:tracePt t="1447" x="3924300" y="3384550"/>
          <p14:tracePt t="1464" x="3911600" y="3384550"/>
          <p14:tracePt t="1472" x="3892550" y="3390900"/>
          <p14:tracePt t="1480" x="3860800" y="3390900"/>
          <p14:tracePt t="1481" x="3822700" y="3416300"/>
          <p14:tracePt t="1498" x="3765550" y="3422650"/>
          <p14:tracePt t="1531" x="3714750" y="3435350"/>
          <p14:tracePt t="1532" x="3689350" y="3435350"/>
          <p14:tracePt t="1549" x="3644900" y="3435350"/>
          <p14:tracePt t="1565" x="3581400" y="3454400"/>
          <p14:tracePt t="1582" x="3543300" y="3454400"/>
          <p14:tracePt t="1598" x="3435350" y="3454400"/>
          <p14:tracePt t="1617" x="3346450" y="3454400"/>
          <p14:tracePt t="1632" x="3276600" y="3454400"/>
          <p14:tracePt t="1648" x="3225800" y="3454400"/>
          <p14:tracePt t="1664" x="3117850" y="3454400"/>
          <p14:tracePt t="1681" x="3073400" y="3454400"/>
          <p14:tracePt t="1698" x="3067050" y="3454400"/>
          <p14:tracePt t="1715" x="3041650" y="3454400"/>
          <p14:tracePt t="1799" x="2997200" y="3422650"/>
          <p14:tracePt t="1807" x="2990850" y="3416300"/>
          <p14:tracePt t="1816" x="2940050" y="3403600"/>
          <p14:tracePt t="1825" x="2908300" y="3390900"/>
          <p14:tracePt t="1833" x="2774950" y="3340100"/>
          <p14:tracePt t="1849" x="2603500" y="3270250"/>
          <p14:tracePt t="1865" x="2470150" y="3206750"/>
          <p14:tracePt t="1882" x="2419350" y="3175000"/>
          <p14:tracePt t="2040" x="2419350" y="3162300"/>
          <p14:tracePt t="2048" x="2419350" y="3155950"/>
          <p14:tracePt t="2049" x="2400300" y="3073400"/>
          <p14:tracePt t="2065" x="2400300" y="3009900"/>
          <p14:tracePt t="2082" x="2400300" y="2971800"/>
          <p14:tracePt t="2098" x="2400300" y="2889250"/>
          <p14:tracePt t="2116" x="2406650" y="2774950"/>
          <p14:tracePt t="2131" x="2432050" y="2717800"/>
          <p14:tracePt t="2149" x="2444750" y="2679700"/>
          <p14:tracePt t="2164" x="2463800" y="2635250"/>
          <p14:tracePt t="2182" x="2482850" y="2590800"/>
          <p14:tracePt t="2182" x="2482850" y="2565400"/>
          <p14:tracePt t="2200" x="2495550" y="2520950"/>
          <p14:tracePt t="2216" x="2520950" y="2482850"/>
          <p14:tracePt t="2232" x="2533650" y="2438400"/>
          <p14:tracePt t="2248" x="2546350" y="2374900"/>
          <p14:tracePt t="2266" x="2565400" y="2330450"/>
          <p14:tracePt t="2281" x="2584450" y="2286000"/>
          <p14:tracePt t="2299" x="2603500" y="2241550"/>
          <p14:tracePt t="2315" x="2641600" y="2171700"/>
          <p14:tracePt t="2332" x="2654300" y="2139950"/>
          <p14:tracePt t="2350" x="2679700" y="2082800"/>
          <p14:tracePt t="2366" x="2711450" y="2038350"/>
          <p14:tracePt t="2382" x="2730500" y="2019300"/>
          <p14:tracePt t="2400" x="2749550" y="1987550"/>
          <p14:tracePt t="2416" x="2762250" y="1962150"/>
          <p14:tracePt t="2433" x="2794000" y="1943100"/>
          <p14:tracePt t="2449" x="2838450" y="1930400"/>
          <p14:tracePt t="2465" x="2908300" y="1892300"/>
          <p14:tracePt t="2482" x="2965450" y="1885950"/>
          <p14:tracePt t="2498" x="3067050" y="1860550"/>
          <p14:tracePt t="2515" x="3194050" y="1828800"/>
          <p14:tracePt t="2532" x="3321050" y="1797050"/>
          <p14:tracePt t="2549" x="3416300" y="1771650"/>
          <p14:tracePt t="2565" x="3460750" y="1758950"/>
          <p14:tracePt t="2582" x="3486150" y="1758950"/>
          <p14:tracePt t="2599" x="3575050" y="1758950"/>
          <p14:tracePt t="2616" x="3625850" y="1758950"/>
          <p14:tracePt t="2632" x="3689350" y="1758950"/>
          <p14:tracePt t="2650" x="3784600" y="1758950"/>
          <p14:tracePt t="2665" x="3937000" y="1771650"/>
          <p14:tracePt t="2682" x="4102100" y="1790700"/>
          <p14:tracePt t="2699" x="4229100" y="1809750"/>
          <p14:tracePt t="2715" x="4273550" y="1809750"/>
          <p14:tracePt t="2786" x="4286250" y="1809750"/>
          <p14:tracePt t="2800" x="4305300" y="1816100"/>
          <p14:tracePt t="2807" x="4330700" y="1828800"/>
          <p14:tracePt t="2815" x="4394200" y="1835150"/>
          <p14:tracePt t="2824" x="4432300" y="1841500"/>
          <p14:tracePt t="2832" x="4559300" y="1854200"/>
          <p14:tracePt t="2849" x="4724400" y="1860550"/>
          <p14:tracePt t="2865" x="4876800" y="1873250"/>
          <p14:tracePt t="2882" x="5041900" y="1892300"/>
          <p14:tracePt t="2900" x="5207000" y="1936750"/>
          <p14:tracePt t="2915" x="5391150" y="1968500"/>
          <p14:tracePt t="2932" x="5556250" y="2006600"/>
          <p14:tracePt t="2949" x="5727700" y="2063750"/>
          <p14:tracePt t="2965" x="5854700" y="2101850"/>
          <p14:tracePt t="2983" x="5956300" y="2127250"/>
          <p14:tracePt t="2998" x="6038850" y="2171700"/>
          <p14:tracePt t="3017" x="6057900" y="2178050"/>
          <p14:tracePt t="3033" x="6083300" y="2184400"/>
          <p14:tracePt t="3049" x="6153150" y="2222500"/>
          <p14:tracePt t="3065" x="6235700" y="2279650"/>
          <p14:tracePt t="3083" x="6280150" y="2292350"/>
          <p14:tracePt t="3098" x="6330950" y="2336800"/>
          <p14:tracePt t="3116" x="6413500" y="2381250"/>
          <p14:tracePt t="3131" x="6496050" y="2444750"/>
          <p14:tracePt t="3149" x="6578600" y="2501900"/>
          <p14:tracePt t="3165" x="6756400" y="2597150"/>
          <p14:tracePt t="3182" x="6972300" y="2736850"/>
          <p14:tracePt t="3182" x="7067550" y="2787650"/>
          <p14:tracePt t="3199" x="7219950" y="2895600"/>
          <p14:tracePt t="3217" x="7245350" y="2927350"/>
          <p14:tracePt t="3232" x="7251700" y="2946400"/>
          <p14:tracePt t="3249" x="7289800" y="2965450"/>
          <p14:tracePt t="3265" x="7346950" y="3028950"/>
          <p14:tracePt t="3281" x="7385050" y="3073400"/>
          <p14:tracePt t="3299" x="7416800" y="3130550"/>
          <p14:tracePt t="3316" x="7461250" y="3200400"/>
          <p14:tracePt t="3334" x="7499350" y="3244850"/>
          <p14:tracePt t="3349" x="7505700" y="3263900"/>
          <p14:tracePt t="3367" x="7512050" y="3308350"/>
          <p14:tracePt t="3382" x="7531100" y="3384550"/>
          <p14:tracePt t="3400" x="7550150" y="3441700"/>
          <p14:tracePt t="3416" x="7550150" y="3486150"/>
          <p14:tracePt t="3433" x="7550150" y="3556000"/>
          <p14:tracePt t="3448" x="7556500" y="3625850"/>
          <p14:tracePt t="3466" x="7556500" y="3676650"/>
          <p14:tracePt t="3482" x="7556500" y="3746500"/>
          <p14:tracePt t="3499" x="7556500" y="3803650"/>
          <p14:tracePt t="3516" x="7556500" y="3829050"/>
          <p14:tracePt t="3531" x="7556500" y="3854450"/>
          <p14:tracePt t="3549" x="7556500" y="3873500"/>
          <p14:tracePt t="3565" x="7556500" y="3911600"/>
          <p14:tracePt t="3565" x="7556500" y="3924300"/>
          <p14:tracePt t="3584" x="7556500" y="3956050"/>
          <p14:tracePt t="3599" x="7550150" y="4032250"/>
          <p14:tracePt t="3617" x="7524750" y="4083050"/>
          <p14:tracePt t="3632" x="7493000" y="4127500"/>
          <p14:tracePt t="3649" x="7429500" y="4203700"/>
          <p14:tracePt t="3666" x="7391400" y="4254500"/>
          <p14:tracePt t="3682" x="7353300" y="4305300"/>
          <p14:tracePt t="3699" x="7321550" y="4343400"/>
          <p14:tracePt t="3715" x="7302500" y="4362450"/>
          <p14:tracePt t="3754" x="7283450" y="4375150"/>
          <p14:tracePt t="3765" x="7277100" y="4381500"/>
          <p14:tracePt t="3766" x="7277100" y="4413250"/>
          <p14:tracePt t="3783" x="7251700" y="4438650"/>
          <p14:tracePt t="3799" x="7200900" y="4476750"/>
          <p14:tracePt t="3816" x="7156450" y="4521200"/>
          <p14:tracePt t="3833" x="7086600" y="4559300"/>
          <p14:tracePt t="3849" x="6991350" y="4610100"/>
          <p14:tracePt t="3866" x="6845300" y="4673600"/>
          <p14:tracePt t="3883" x="6591300" y="4756150"/>
          <p14:tracePt t="3900" x="6400800" y="4800600"/>
          <p14:tracePt t="3916" x="6216650" y="4838700"/>
          <p14:tracePt t="3934" x="6064250" y="4883150"/>
          <p14:tracePt t="3948" x="5975350" y="4902200"/>
          <p14:tracePt t="3966" x="5949950" y="4902200"/>
          <p14:tracePt t="3983" x="5905500" y="4914900"/>
          <p14:tracePt t="3998" x="5848350" y="4914900"/>
          <p14:tracePt t="4016" x="5797550" y="4914900"/>
          <p14:tracePt t="4032" x="5664200" y="4914900"/>
          <p14:tracePt t="4050" x="5435600" y="4914900"/>
          <p14:tracePt t="4065" x="5137150" y="4914900"/>
          <p14:tracePt t="4083" x="4800600" y="4914900"/>
          <p14:tracePt t="4098" x="4330700" y="4914900"/>
          <p14:tracePt t="4117" x="4102100" y="4914900"/>
          <p14:tracePt t="4132" x="3898900" y="4914900"/>
          <p14:tracePt t="4150" x="3752850" y="4914900"/>
          <p14:tracePt t="4165" x="3613150" y="4914900"/>
          <p14:tracePt t="4183" x="3486150" y="4902200"/>
          <p14:tracePt t="4198" x="3359150" y="4851400"/>
          <p14:tracePt t="4216" x="3225800" y="4781550"/>
          <p14:tracePt t="4232" x="3086100" y="4699000"/>
          <p14:tracePt t="4249" x="2952750" y="4603750"/>
          <p14:tracePt t="4267" x="2800350" y="4483100"/>
          <p14:tracePt t="4283" x="2603500" y="4305300"/>
          <p14:tracePt t="4300" x="2489200" y="4203700"/>
          <p14:tracePt t="4316" x="2413000" y="4114800"/>
          <p14:tracePt t="4335" x="2387600" y="4095750"/>
          <p14:tracePt t="4349" x="2374900" y="4089400"/>
          <p14:tracePt t="4366" x="2368550" y="4083050"/>
          <p14:tracePt t="4383" x="2349500" y="4044950"/>
          <p14:tracePt t="4399" x="2298700" y="4013200"/>
          <p14:tracePt t="4416" x="2228850" y="3962400"/>
          <p14:tracePt t="4432" x="2178050" y="3911600"/>
          <p14:tracePt t="4449" x="2159000" y="3898900"/>
          <p14:tracePt t="4466" x="2120900" y="3892550"/>
          <p14:tracePt t="4466" x="2120900" y="3886200"/>
          <p14:tracePt t="4500" x="2108200" y="3879850"/>
          <p14:tracePt t="4501" x="2101850" y="3841750"/>
          <p14:tracePt t="4516" x="2089150" y="3822700"/>
          <p14:tracePt t="4532" x="2089150" y="3778250"/>
          <p14:tracePt t="4549" x="2089150" y="3733800"/>
          <p14:tracePt t="4566" x="2089150" y="3670300"/>
          <p14:tracePt t="4583" x="2089150" y="3600450"/>
          <p14:tracePt t="4598" x="2139950" y="3530600"/>
          <p14:tracePt t="4616" x="2184400" y="3517900"/>
          <p14:tracePt t="4632" x="2247900" y="3486150"/>
          <p14:tracePt t="4649" x="2292350" y="3473450"/>
          <p14:tracePt t="4665" x="2393950" y="3454400"/>
          <p14:tracePt t="4684" x="2470150" y="3435350"/>
          <p14:tracePt t="4700" x="2527300" y="3435350"/>
          <p14:tracePt t="4717" x="2565400" y="3422650"/>
          <p14:tracePt t="4732" x="2584450" y="3422650"/>
          <p14:tracePt t="4750" x="2641600" y="3422650"/>
          <p14:tracePt t="4765" x="2686050" y="3416300"/>
          <p14:tracePt t="4782" x="2711450" y="3416300"/>
          <p14:tracePt t="4799" x="2724150" y="3416300"/>
          <p14:tracePt t="5565" x="2736850" y="3409950"/>
          <p14:tracePt t="5573" x="2743200" y="3409950"/>
          <p14:tracePt t="5589" x="2736850" y="3409950"/>
          <p14:tracePt t="5627" x="2717800" y="3409950"/>
          <p14:tracePt t="5652" x="2711450" y="3403600"/>
          <p14:tracePt t="5661" x="2698750" y="3390900"/>
          <p14:tracePt t="5669" x="2686050" y="3390900"/>
          <p14:tracePt t="5684" x="2660650" y="3384550"/>
          <p14:tracePt t="5740" x="2635250" y="3384550"/>
          <p14:tracePt t="5748" x="2628900" y="3384550"/>
          <p14:tracePt t="5852" x="2616200" y="3384550"/>
          <p14:tracePt t="5859" x="2609850" y="3384550"/>
          <p14:tracePt t="5869" x="2590800" y="3384550"/>
          <p14:tracePt t="5870" x="2584450" y="3384550"/>
          <p14:tracePt t="5884" x="2540000" y="3359150"/>
          <p14:tracePt t="5902" x="2527300" y="3359150"/>
          <p14:tracePt t="6124" x="2489200" y="3340100"/>
          <p14:tracePt t="6132" x="2463800" y="3333750"/>
          <p14:tracePt t="6150" x="2444750" y="3327400"/>
          <p14:tracePt t="6151" x="2425700" y="3321050"/>
          <p14:tracePt t="6167" x="2406650" y="3321050"/>
          <p14:tracePt t="6184" x="2362200" y="3314700"/>
          <p14:tracePt t="6200" x="2336800" y="3308350"/>
          <p14:tracePt t="6477" x="2349500" y="3314700"/>
          <p14:tracePt t="6485" x="2381250" y="3327400"/>
          <p14:tracePt t="6493" x="2400300" y="3333750"/>
          <p14:tracePt t="6502" x="2565400" y="3365500"/>
          <p14:tracePt t="6518" x="2781300" y="3409950"/>
          <p14:tracePt t="6534" x="2984500" y="3422650"/>
          <p14:tracePt t="6551" x="3136900" y="3422650"/>
          <p14:tracePt t="6568" x="3155950" y="3422650"/>
          <p14:tracePt t="6897" x="3175000" y="3422650"/>
          <p14:tracePt t="6898" x="3181350" y="3422650"/>
          <p14:tracePt t="6917" x="3194050" y="3422650"/>
          <p14:tracePt t="6918" x="3244850" y="3403600"/>
          <p14:tracePt t="6934" x="3276600" y="3390900"/>
          <p14:tracePt t="6951" x="3282950" y="3390900"/>
          <p14:tracePt t="8065" x="3289300" y="3390900"/>
          <p14:tracePt t="8081" x="3308350" y="3390900"/>
          <p14:tracePt t="8092" x="3359150" y="3390900"/>
          <p14:tracePt t="8096" x="3441700" y="3390900"/>
          <p14:tracePt t="8104" x="3644900" y="3422650"/>
          <p14:tracePt t="8118" x="3892550" y="3448050"/>
          <p14:tracePt t="8134" x="4210050" y="3486150"/>
          <p14:tracePt t="8152" x="4641850" y="3511550"/>
          <p14:tracePt t="8168" x="5187950" y="3524250"/>
          <p14:tracePt t="8186" x="5391150" y="3524250"/>
          <p14:tracePt t="8201" x="5511800" y="3524250"/>
          <p14:tracePt t="8219" x="5607050" y="3492500"/>
          <p14:tracePt t="8234" x="5721350" y="3454400"/>
          <p14:tracePt t="8252" x="5880100" y="3384550"/>
          <p14:tracePt t="8268" x="6102350" y="3314700"/>
          <p14:tracePt t="8285" x="6394450" y="3244850"/>
          <p14:tracePt t="8302" x="6743700" y="3181350"/>
          <p14:tracePt t="8318" x="7035800" y="3136900"/>
          <p14:tracePt t="8336" x="7239000" y="3105150"/>
          <p14:tracePt t="8351" x="7321550" y="3073400"/>
          <p14:tracePt t="8400" x="7359650" y="3060700"/>
          <p14:tracePt t="8409" x="7366000" y="3054350"/>
          <p14:tracePt t="8416" x="7429500" y="2997200"/>
          <p14:tracePt t="8434" x="7454900" y="2997200"/>
          <p14:tracePt t="8435" x="7505700" y="2971800"/>
          <p14:tracePt t="8451" x="7626350" y="2921000"/>
          <p14:tracePt t="8469" x="7759700" y="2863850"/>
          <p14:tracePt t="8484" x="7918450" y="2787650"/>
          <p14:tracePt t="8501" x="8026400" y="2736850"/>
          <p14:tracePt t="8592" x="8039100" y="2730500"/>
          <p14:tracePt t="8601" x="8064500" y="2692400"/>
          <p14:tracePt t="8606" x="8083550" y="2673350"/>
          <p14:tracePt t="8618" x="8089900" y="2641600"/>
          <p14:tracePt t="8634" x="8115300" y="2603500"/>
          <p14:tracePt t="8651" x="8115300" y="2552700"/>
          <p14:tracePt t="8668" x="8121650" y="2501900"/>
          <p14:tracePt t="8685" x="8121650" y="2463800"/>
          <p14:tracePt t="8701" x="8121650" y="2425700"/>
          <p14:tracePt t="8719" x="8121650" y="2381250"/>
          <p14:tracePt t="8734" x="8102600" y="2336800"/>
          <p14:tracePt t="8752" x="8045450" y="2254250"/>
          <p14:tracePt t="8768" x="7981950" y="2190750"/>
          <p14:tracePt t="8785" x="7962900" y="2152650"/>
          <p14:tracePt t="8801" x="7962900" y="2146300"/>
          <p14:tracePt t="8818" x="7962900" y="2139950"/>
          <p14:tracePt t="8835" x="7962900" y="2133600"/>
          <p14:tracePt t="9024" x="7962900" y="2127250"/>
          <p14:tracePt t="9044" x="7981950" y="2127250"/>
          <p14:tracePt t="9045" x="8001000" y="2146300"/>
          <p14:tracePt t="9051" x="8096250" y="2184400"/>
          <p14:tracePt t="9069" x="8210550" y="2222500"/>
          <p14:tracePt t="9084" x="8324850" y="2247900"/>
          <p14:tracePt t="9102" x="8439150" y="2266950"/>
          <p14:tracePt t="9119" x="8528050" y="2286000"/>
          <p14:tracePt t="9134" x="8642350" y="2292350"/>
          <p14:tracePt t="9134" x="8699500" y="2292350"/>
          <p14:tracePt t="9152" x="8782050" y="2292350"/>
          <p14:tracePt t="9169" x="8839200" y="2292350"/>
          <p14:tracePt t="9185" x="8851900" y="2292350"/>
          <p14:tracePt t="9601" x="8858250" y="2292350"/>
          <p14:tracePt t="9617" x="8845550" y="2292350"/>
          <p14:tracePt t="9624" x="8832850" y="2292350"/>
          <p14:tracePt t="9633" x="8813800" y="2292350"/>
          <p14:tracePt t="9651" x="8794750" y="2292350"/>
          <p14:tracePt t="9652" x="8788400" y="2292350"/>
          <p14:tracePt t="9669" x="8775700" y="2292350"/>
          <p14:tracePt t="9685" x="8769350" y="2292350"/>
          <p14:tracePt t="10291" x="8763000" y="2292350"/>
          <p14:tracePt t="10307" x="8763000" y="2317750"/>
          <p14:tracePt t="10325" x="8763000" y="2330450"/>
          <p14:tracePt t="10326" x="8750300" y="2374900"/>
          <p14:tracePt t="10334" x="8750300" y="2425700"/>
          <p14:tracePt t="10351" x="8750300" y="2508250"/>
          <p14:tracePt t="10369" x="8731250" y="2584450"/>
          <p14:tracePt t="10384" x="8731250" y="2711450"/>
          <p14:tracePt t="10402" x="8731250" y="2882900"/>
          <p14:tracePt t="10418" x="8731250" y="3060700"/>
          <p14:tracePt t="10418" x="8731250" y="3130550"/>
          <p14:tracePt t="10436" x="8731250" y="3200400"/>
          <p14:tracePt t="10451" x="8731250" y="3295650"/>
          <p14:tracePt t="10484" x="8731250" y="3333750"/>
          <p14:tracePt t="10485" x="8731250" y="3340100"/>
          <p14:tracePt t="10708" x="8724900" y="3352800"/>
          <p14:tracePt t="10715" x="8693150" y="3352800"/>
          <p14:tracePt t="10716" x="8655050" y="3352800"/>
          <p14:tracePt t="10733" x="8623300" y="3352800"/>
          <p14:tracePt t="10740" x="8477250" y="3352800"/>
          <p14:tracePt t="10751" x="8248650" y="3352800"/>
          <p14:tracePt t="10767" x="7962900" y="3352800"/>
          <p14:tracePt t="10785" x="7683500" y="3352800"/>
          <p14:tracePt t="10801" x="7391400" y="3352800"/>
          <p14:tracePt t="10819" x="7092950" y="3352800"/>
          <p14:tracePt t="10834" x="6769100" y="3352800"/>
          <p14:tracePt t="10853" x="6604000" y="3333750"/>
          <p14:tracePt t="10868" x="6489700" y="3314700"/>
          <p14:tracePt t="10885" x="6375400" y="3308350"/>
          <p14:tracePt t="10901" x="6261100" y="3289300"/>
          <p14:tracePt t="10918" x="6127750" y="3276600"/>
          <p14:tracePt t="10934" x="5975350" y="3270250"/>
          <p14:tracePt t="10951" x="5784850" y="3270250"/>
          <p14:tracePt t="10968" x="5568950" y="3270250"/>
          <p14:tracePt t="10985" x="5353050" y="3270250"/>
          <p14:tracePt t="11002" x="5149850" y="3270250"/>
          <p14:tracePt t="11017" x="4972050" y="3282950"/>
          <p14:tracePt t="11034" x="4806950" y="3302000"/>
          <p14:tracePt t="11051" x="4527550" y="3333750"/>
          <p14:tracePt t="11069" x="4311650" y="3359150"/>
          <p14:tracePt t="11084" x="4108450" y="3390900"/>
          <p14:tracePt t="11102" x="3924300" y="3409950"/>
          <p14:tracePt t="11117" x="3778250" y="3422650"/>
          <p14:tracePt t="11135" x="3663950" y="3422650"/>
          <p14:tracePt t="11151" x="3644900" y="3422650"/>
          <p14:tracePt t="11168" x="3613150" y="3441700"/>
          <p14:tracePt t="11235" x="3600450" y="3441700"/>
          <p14:tracePt t="11244" x="3587750" y="3441700"/>
          <p14:tracePt t="11251" x="3575050" y="3441700"/>
          <p14:tracePt t="11252" x="3498850" y="3460750"/>
          <p14:tracePt t="11269" x="3448050" y="3467100"/>
          <p14:tracePt t="11285" x="3403600" y="3473450"/>
          <p14:tracePt t="11301" x="3327400" y="3473450"/>
          <p14:tracePt t="11320" x="3276600" y="3479800"/>
          <p14:tracePt t="11335" x="3238500" y="3492500"/>
          <p14:tracePt t="11352" x="3187700" y="3511550"/>
          <p14:tracePt t="11368" x="3143250" y="3511550"/>
          <p14:tracePt t="11385" x="3105150" y="3517900"/>
          <p14:tracePt t="11401" x="3098800" y="3517900"/>
          <p14:tracePt t="11652" x="3098800" y="3524250"/>
          <p14:tracePt t="11659" x="3130550" y="3536950"/>
          <p14:tracePt t="11667" x="3219450" y="3575050"/>
          <p14:tracePt t="11685" x="3327400" y="3594100"/>
          <p14:tracePt t="11686" x="3632200" y="3619500"/>
          <p14:tracePt t="11701" x="4038600" y="3644900"/>
          <p14:tracePt t="11718" x="4400550" y="3644900"/>
          <p14:tracePt t="11734" x="4692650" y="3644900"/>
          <p14:tracePt t="11752" x="4908550" y="3644900"/>
          <p14:tracePt t="11767" x="4991100" y="3644900"/>
          <p14:tracePt t="11875" x="4997450" y="3644900"/>
          <p14:tracePt t="11886" x="5016500" y="3644900"/>
          <p14:tracePt t="11901" x="5048250" y="3644900"/>
          <p14:tracePt t="11902" x="5092700" y="3644900"/>
          <p14:tracePt t="11918" x="5213350" y="3644900"/>
          <p14:tracePt t="11935" x="5416550" y="3644900"/>
          <p14:tracePt t="11951" x="5657850" y="3644900"/>
          <p14:tracePt t="11968" x="5911850" y="3644900"/>
          <p14:tracePt t="11984" x="6127750" y="3644900"/>
          <p14:tracePt t="12001" x="6318250" y="3644900"/>
          <p14:tracePt t="12018" x="6464300" y="3644900"/>
          <p14:tracePt t="12018" x="6521450" y="3644900"/>
          <p14:tracePt t="12036" x="6604000" y="3644900"/>
          <p14:tracePt t="12052" x="6648450" y="3644900"/>
          <p14:tracePt t="12068" x="6711950" y="3644900"/>
          <p14:tracePt t="12084" x="6781800" y="3644900"/>
          <p14:tracePt t="12101" x="6864350" y="3644900"/>
          <p14:tracePt t="12118" x="6978650" y="3644900"/>
          <p14:tracePt t="12136" x="7112000" y="3644900"/>
          <p14:tracePt t="12151" x="7239000" y="3644900"/>
          <p14:tracePt t="12168" x="7346950" y="3644900"/>
          <p14:tracePt t="12185" x="7429500" y="3644900"/>
          <p14:tracePt t="12201" x="7505700" y="3663950"/>
          <p14:tracePt t="12217" x="7594600" y="3670300"/>
          <p14:tracePt t="12234" x="7670800" y="3689350"/>
          <p14:tracePt t="12252" x="7740650" y="3695700"/>
          <p14:tracePt t="12268" x="7772400" y="3702050"/>
          <p14:tracePt t="12285" x="7829550" y="3708400"/>
          <p14:tracePt t="12301" x="7861300" y="3714750"/>
          <p14:tracePt t="12319" x="7867650" y="3714750"/>
          <p14:tracePt t="12388" x="7874000" y="3721100"/>
          <p14:tracePt t="12404" x="7899400" y="3752850"/>
          <p14:tracePt t="12412" x="7912100" y="3771900"/>
          <p14:tracePt t="12421" x="7937500" y="3816350"/>
          <p14:tracePt t="12435" x="7956550" y="3879850"/>
          <p14:tracePt t="12437" x="7981950" y="3943350"/>
          <p14:tracePt t="12453" x="7981950" y="3987800"/>
          <p14:tracePt t="12468" x="7981950" y="4032250"/>
          <p14:tracePt t="12485" x="7988300" y="4083050"/>
          <p14:tracePt t="12502" x="7988300" y="4102100"/>
          <p14:tracePt t="12518" x="7988300" y="4146550"/>
          <p14:tracePt t="12536" x="7988300" y="4191000"/>
          <p14:tracePt t="12551" x="7988300" y="4235450"/>
          <p14:tracePt t="12569" x="7988300" y="4298950"/>
          <p14:tracePt t="12585" x="7988300" y="4349750"/>
          <p14:tracePt t="12602" x="7988300" y="4413250"/>
          <p14:tracePt t="12618" x="7988300" y="4489450"/>
          <p14:tracePt t="12636" x="7988300" y="4527550"/>
          <p14:tracePt t="12652" x="7988300" y="4559300"/>
          <p14:tracePt t="12668" x="7988300" y="4578350"/>
          <p14:tracePt t="12685" x="7988300" y="4610100"/>
          <p14:tracePt t="12701" x="7988300" y="4616450"/>
          <p14:tracePt t="12718" x="7988300" y="4629150"/>
          <p14:tracePt t="12734" x="7988300" y="4635500"/>
          <p14:tracePt t="12804" x="7988300" y="4654550"/>
          <p14:tracePt t="12811" x="7988300" y="4660900"/>
          <p14:tracePt t="12823" x="7988300" y="4679950"/>
          <p14:tracePt t="12832" x="7962900" y="4711700"/>
          <p14:tracePt t="12844" x="7931150" y="4743450"/>
          <p14:tracePt t="12852" x="7893050" y="4775200"/>
          <p14:tracePt t="12869" x="7874000" y="4794250"/>
          <p14:tracePt t="12885" x="7854950" y="4806950"/>
          <p14:tracePt t="12902" x="7848600" y="4813300"/>
          <p14:tracePt t="12919" x="7829550" y="4819650"/>
          <p14:tracePt t="12935" x="7804150" y="4819650"/>
          <p14:tracePt t="12951" x="7772400" y="4826000"/>
          <p14:tracePt t="12969" x="7753350" y="4838700"/>
          <p14:tracePt t="12985" x="7721600" y="4838700"/>
          <p14:tracePt t="13002" x="7664450" y="4857750"/>
          <p14:tracePt t="13019" x="7594600" y="4883150"/>
          <p14:tracePt t="13036" x="7524750" y="4889500"/>
          <p14:tracePt t="13052" x="7410450" y="4902200"/>
          <p14:tracePt t="13069" x="7296150" y="4921250"/>
          <p14:tracePt t="13085" x="7200900" y="4927600"/>
          <p14:tracePt t="13102" x="7175500" y="4933950"/>
          <p14:tracePt t="13119" x="7156450" y="4933950"/>
          <p14:tracePt t="13136" x="7143750" y="4933950"/>
          <p14:tracePt t="13152" x="7124700" y="4933950"/>
          <p14:tracePt t="13169" x="7080250" y="4933950"/>
          <p14:tracePt t="13185" x="6997700" y="4933950"/>
          <p14:tracePt t="13202" x="6927850" y="4933950"/>
          <p14:tracePt t="13202" x="6870700" y="4933950"/>
          <p14:tracePt t="13220" x="6819900" y="4933950"/>
          <p14:tracePt t="13235" x="6610350" y="4933950"/>
          <p14:tracePt t="13253" x="6489700" y="4933950"/>
          <p14:tracePt t="13269" x="6350000" y="4933950"/>
          <p14:tracePt t="13286" x="6229350" y="4933950"/>
          <p14:tracePt t="13302" x="6076950" y="4933950"/>
          <p14:tracePt t="13319" x="5930900" y="4933950"/>
          <p14:tracePt t="13336" x="5765800" y="4933950"/>
          <p14:tracePt t="13352" x="5632450" y="4933950"/>
          <p14:tracePt t="13368" x="5505450" y="4933950"/>
          <p14:tracePt t="13385" x="5435600" y="4933950"/>
          <p14:tracePt t="13402" x="5340350" y="4933950"/>
          <p14:tracePt t="13421" x="5302250" y="4933950"/>
          <p14:tracePt t="13434" x="5137150" y="4933950"/>
          <p14:tracePt t="13452" x="4997450" y="4933950"/>
          <p14:tracePt t="13469" x="4826000" y="4946650"/>
          <p14:tracePt t="13485" x="4629150" y="4959350"/>
          <p14:tracePt t="13502" x="4425950" y="4978400"/>
          <p14:tracePt t="13518" x="4235450" y="4997450"/>
          <p14:tracePt t="13536" x="4083050" y="5022850"/>
          <p14:tracePt t="13552" x="3968750" y="5029200"/>
          <p14:tracePt t="13569" x="3937000" y="5029200"/>
          <p14:tracePt t="13585" x="3924300" y="5029200"/>
          <p14:tracePt t="13813" x="3892550" y="5029200"/>
          <p14:tracePt t="13820" x="3886200" y="5029200"/>
          <p14:tracePt t="13820" x="3829050" y="5029200"/>
          <p14:tracePt t="13836" x="3778250" y="5029200"/>
          <p14:tracePt t="13853" x="3695700" y="5029200"/>
          <p14:tracePt t="13869" x="3651250" y="5029200"/>
          <p14:tracePt t="14083" x="0" y="0"/>
        </p14:tracePtLst>
        <p14:tracePtLst>
          <p14:tracePt t="15027" x="3155950" y="4737100"/>
          <p14:tracePt t="15300" x="3143250" y="4730750"/>
          <p14:tracePt t="15307" x="3143250" y="4699000"/>
          <p14:tracePt t="15310" x="3143250" y="4686300"/>
          <p14:tracePt t="15319" x="3143250" y="4660900"/>
          <p14:tracePt t="15336" x="3143250" y="4622800"/>
          <p14:tracePt t="15354" x="3143250" y="4616450"/>
          <p14:tracePt t="15371" x="3143250" y="4603750"/>
          <p14:tracePt t="15371" x="3143250" y="4597400"/>
          <p14:tracePt t="15388" x="3143250" y="4578350"/>
          <p14:tracePt t="15402" x="3143250" y="4572000"/>
          <p14:tracePt t="15419" x="3143250" y="4552950"/>
          <p14:tracePt t="15435" x="3143250" y="4540250"/>
          <p14:tracePt t="15469" x="3143250" y="4495800"/>
          <p14:tracePt t="15470" x="3155950" y="4451350"/>
          <p14:tracePt t="15485" x="3162300" y="4406900"/>
          <p14:tracePt t="15503" x="3181350" y="4368800"/>
          <p14:tracePt t="15519" x="3187700" y="4298950"/>
          <p14:tracePt t="15536" x="3213100" y="4222750"/>
          <p14:tracePt t="15553" x="3213100" y="4184650"/>
          <p14:tracePt t="15569" x="3225800" y="4133850"/>
          <p14:tracePt t="15586" x="3225800" y="4114800"/>
          <p14:tracePt t="15586" x="3225800" y="4108450"/>
          <p14:tracePt t="15603" x="3238500" y="4044950"/>
          <p14:tracePt t="15620" x="3263900" y="3981450"/>
          <p14:tracePt t="15636" x="3270250" y="3898900"/>
          <p14:tracePt t="15652" x="3276600" y="3841750"/>
          <p14:tracePt t="15669" x="3295650" y="3740150"/>
          <p14:tracePt t="15686" x="3308350" y="3632200"/>
          <p14:tracePt t="15703" x="3308350" y="3517900"/>
          <p14:tracePt t="15720" x="3314700" y="3435350"/>
          <p14:tracePt t="15736" x="3314700" y="3378200"/>
          <p14:tracePt t="15753" x="3314700" y="3346450"/>
          <p14:tracePt t="15769" x="3314700" y="3333750"/>
          <p14:tracePt t="15786" x="3314700" y="3314700"/>
          <p14:tracePt t="15802" x="3314700" y="3276600"/>
          <p14:tracePt t="15820" x="3314700" y="3244850"/>
          <p14:tracePt t="15837" x="3314700" y="3213100"/>
          <p14:tracePt t="15853" x="3314700" y="3181350"/>
          <p14:tracePt t="15868" x="3314700" y="3111500"/>
          <p14:tracePt t="15886" x="3314700" y="3028950"/>
          <p14:tracePt t="15903" x="3295650" y="2933700"/>
          <p14:tracePt t="15920" x="3282950" y="2895600"/>
          <p14:tracePt t="15936" x="3282950" y="2876550"/>
          <p14:tracePt t="15953" x="3270250" y="2851150"/>
          <p14:tracePt t="15969" x="3263900" y="2838450"/>
          <p14:tracePt t="16047" x="3257550" y="2832100"/>
          <p14:tracePt t="16064" x="3251200" y="2825750"/>
          <p14:tracePt t="16072" x="3238500" y="2813050"/>
          <p14:tracePt t="16080" x="3232150" y="2806700"/>
          <p14:tracePt t="16087" x="3206750" y="2781300"/>
          <p14:tracePt t="16087" x="3175000" y="2762250"/>
          <p14:tracePt t="16104" x="3117850" y="2743200"/>
          <p14:tracePt t="16120" x="3041650" y="2679700"/>
          <p14:tracePt t="16137" x="2971800" y="2635250"/>
          <p14:tracePt t="16152" x="2901950" y="2603500"/>
          <p14:tracePt t="16170" x="2857500" y="2578100"/>
          <p14:tracePt t="16186" x="2851150" y="2578100"/>
          <p14:tracePt t="16203" x="2844800" y="2578100"/>
          <p14:tracePt t="16239" x="2838450" y="2578100"/>
          <p14:tracePt t="16256" x="2819400" y="2571750"/>
          <p14:tracePt t="16263" x="2813050" y="2571750"/>
          <p14:tracePt t="16263" x="2800350" y="2571750"/>
          <p14:tracePt t="16272" x="2762250" y="2571750"/>
          <p14:tracePt t="16286" x="2679700" y="2571750"/>
          <p14:tracePt t="16302" x="2552700" y="2571750"/>
          <p14:tracePt t="16321" x="2387600" y="2571750"/>
          <p14:tracePt t="16336" x="2203450" y="2571750"/>
          <p14:tracePt t="16353" x="2108200" y="2571750"/>
          <p14:tracePt t="16369" x="2089150" y="2571750"/>
          <p14:tracePt t="16386" x="2082800" y="2571750"/>
          <p14:tracePt t="16463" x="2063750" y="2571750"/>
          <p14:tracePt t="16471" x="2032000" y="2546350"/>
          <p14:tracePt t="16484" x="1974850" y="2546350"/>
          <p14:tracePt t="16495" x="1955800" y="2540000"/>
          <p14:tracePt t="16502" x="1949450" y="2540000"/>
          <p14:tracePt t="16815" x="1962150" y="2540000"/>
          <p14:tracePt t="16823" x="1968500" y="2540000"/>
          <p14:tracePt t="16832" x="1987550" y="2540000"/>
          <p14:tracePt t="16836" x="2051050" y="2540000"/>
          <p14:tracePt t="16854" x="2159000" y="2540000"/>
          <p14:tracePt t="16869" x="2324100" y="2540000"/>
          <p14:tracePt t="16887" x="2514600" y="2540000"/>
          <p14:tracePt t="16902" x="2838450" y="2540000"/>
          <p14:tracePt t="16921" x="3035300" y="2540000"/>
          <p14:tracePt t="16936" x="3187700" y="2540000"/>
          <p14:tracePt t="16953" x="3257550" y="2540000"/>
          <p14:tracePt t="16969" x="3321050" y="2540000"/>
          <p14:tracePt t="16986" x="3378200" y="2540000"/>
          <p14:tracePt t="17003" x="3448050" y="2540000"/>
          <p14:tracePt t="17019" x="3505200" y="2540000"/>
          <p14:tracePt t="17036" x="3562350" y="2540000"/>
          <p14:tracePt t="17053" x="3663950" y="2540000"/>
          <p14:tracePt t="17069" x="3784600" y="2540000"/>
          <p14:tracePt t="17086" x="3924300" y="2540000"/>
          <p14:tracePt t="17103" x="4083050" y="2540000"/>
          <p14:tracePt t="17119" x="4235450" y="2540000"/>
          <p14:tracePt t="17136" x="4292600" y="2540000"/>
          <p14:tracePt t="17153" x="4311650" y="2540000"/>
          <p14:tracePt t="17247" x="4324350" y="2540000"/>
          <p14:tracePt t="17262" x="4356100" y="2540000"/>
          <p14:tracePt t="17264" x="4400550" y="2540000"/>
          <p14:tracePt t="17272" x="4419600" y="2540000"/>
          <p14:tracePt t="17286" x="4533900" y="2540000"/>
          <p14:tracePt t="17304" x="4591050" y="2540000"/>
          <p14:tracePt t="17322" x="4679950" y="2559050"/>
          <p14:tracePt t="17336" x="4794250" y="2584450"/>
          <p14:tracePt t="17354" x="4933950" y="2616200"/>
          <p14:tracePt t="17371" x="5105400" y="2660650"/>
          <p14:tracePt t="17387" x="5270500" y="2692400"/>
          <p14:tracePt t="17403" x="5397500" y="2711450"/>
          <p14:tracePt t="17824" x="5403850" y="2711450"/>
          <p14:tracePt t="17856" x="5384800" y="2711450"/>
          <p14:tracePt t="17865" x="5372100" y="2711450"/>
          <p14:tracePt t="17871" x="5346700" y="2711450"/>
          <p14:tracePt t="17886" x="5308600" y="2711450"/>
          <p14:tracePt t="17887" x="5295900" y="2711450"/>
          <p14:tracePt t="17887" x="5270500" y="2711450"/>
          <p14:tracePt t="17904" x="5219700" y="2686050"/>
          <p14:tracePt t="17921" x="5156200" y="2686050"/>
          <p14:tracePt t="17937" x="5111750" y="2686050"/>
          <p14:tracePt t="17953" x="5029200" y="2686050"/>
          <p14:tracePt t="17970" x="4908550" y="2686050"/>
          <p14:tracePt t="17987" x="4838700" y="2686050"/>
          <p14:tracePt t="17987" x="4781550" y="2686050"/>
          <p14:tracePt t="18004" x="4705350" y="2692400"/>
          <p14:tracePt t="18021" x="4699000" y="2692400"/>
          <p14:tracePt t="18125" x="4686300" y="2692400"/>
          <p14:tracePt t="18135" x="4667250" y="2692400"/>
          <p14:tracePt t="18144" x="4648200" y="2692400"/>
          <p14:tracePt t="18151" x="4610100" y="2692400"/>
          <p14:tracePt t="18169" x="4597400" y="2692400"/>
          <p14:tracePt t="18170" x="4591050" y="2692400"/>
          <p14:tracePt t="18704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5695" y="1988840"/>
            <a:ext cx="2860335" cy="584775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Other Contents</a:t>
            </a:r>
            <a:r>
              <a:rPr lang="en-US" sz="2400" b="1" i="1" dirty="0"/>
              <a:t> </a:t>
            </a:r>
            <a:endParaRPr lang="en-US" sz="1400" b="1" i="1" dirty="0"/>
          </a:p>
        </p:txBody>
      </p:sp>
      <p:sp>
        <p:nvSpPr>
          <p:cNvPr id="5" name="Нижний колонтитул 3"/>
          <p:cNvSpPr txBox="1">
            <a:spLocks/>
          </p:cNvSpPr>
          <p:nvPr/>
        </p:nvSpPr>
        <p:spPr>
          <a:xfrm>
            <a:off x="164663" y="6236757"/>
            <a:ext cx="878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Addendum to Chornobyl Radiation and Pregnancies      OMNI-Net </a:t>
            </a:r>
            <a:r>
              <a:rPr lang="en-US" dirty="0" err="1">
                <a:solidFill>
                  <a:schemeClr val="tx1"/>
                </a:solidFill>
              </a:rPr>
              <a:t>MedWord</a:t>
            </a:r>
            <a:r>
              <a:rPr lang="en-US" dirty="0">
                <a:solidFill>
                  <a:schemeClr val="tx1"/>
                </a:solidFill>
              </a:rPr>
              <a:t> LLC. © All Rights Reserved         </a:t>
            </a:r>
            <a:r>
              <a:rPr lang="en-US" dirty="0">
                <a:solidFill>
                  <a:schemeClr val="tx1"/>
                </a:solidFill>
                <a:hlinkClick r:id="rId5"/>
              </a:rPr>
              <a:t>http://ceo.medword.net/contents/</a:t>
            </a:r>
            <a:r>
              <a:rPr lang="uk-UA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73975" y="881307"/>
            <a:ext cx="2366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Papyrus" panose="03070502060502030205" pitchFamily="66" charset="0"/>
              </a:rPr>
              <a:t>My story </a:t>
            </a:r>
          </a:p>
          <a:p>
            <a:pPr algn="ctr"/>
            <a:r>
              <a:rPr lang="en-US" b="1" dirty="0">
                <a:latin typeface="Papyrus" panose="03070502060502030205" pitchFamily="66" charset="0"/>
              </a:rPr>
              <a:t>W. Wertelecki, M.D.  </a:t>
            </a:r>
            <a:endParaRPr lang="en-US" sz="2000" b="1" dirty="0">
              <a:latin typeface="Papyrus" panose="03070502060502030205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1198" y="260648"/>
            <a:ext cx="6062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Papyrus" panose="03070502060502030205" pitchFamily="66" charset="0"/>
              </a:rPr>
              <a:t>ADDENDUM </a:t>
            </a:r>
            <a:br>
              <a:rPr lang="en-US" b="1" dirty="0">
                <a:latin typeface="Papyrus" panose="03070502060502030205" pitchFamily="66" charset="0"/>
              </a:rPr>
            </a:br>
            <a:r>
              <a:rPr lang="en-US" sz="1400" b="1" dirty="0">
                <a:latin typeface="Papyrus" panose="03070502060502030205" pitchFamily="66" charset="0"/>
              </a:rPr>
              <a:t>PRENATAL  CHORNOBYL  RADIATION   EXPOSURES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7788" y="2708920"/>
            <a:ext cx="3159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 </a:t>
            </a:r>
            <a:r>
              <a:rPr lang="en-US" b="1" dirty="0">
                <a:hlinkClick r:id="rId6"/>
              </a:rPr>
              <a:t>Active links cited in the Video</a:t>
            </a:r>
            <a:r>
              <a:rPr lang="en-US" b="1" dirty="0"/>
              <a:t>  </a:t>
            </a:r>
            <a:br>
              <a:rPr lang="en-US" b="1" dirty="0"/>
            </a:br>
            <a:r>
              <a:rPr lang="en-US" b="1" dirty="0">
                <a:hlinkClick r:id="rId7"/>
              </a:rPr>
              <a:t>Main Report – Data – Figures</a:t>
            </a:r>
            <a:r>
              <a:rPr lang="en-US" b="1" dirty="0"/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508FF329-EDE6-469E-AD10-602FA40DD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8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49">
        <p:fade/>
      </p:transition>
    </mc:Choice>
    <mc:Fallback xmlns="">
      <p:transition spd="med" advTm="56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980728"/>
            <a:ext cx="6562694" cy="3877985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  </a:t>
            </a:r>
            <a:r>
              <a:rPr lang="en-US" sz="2400" b="1" dirty="0"/>
              <a:t>END of the ADDENDUM </a:t>
            </a:r>
          </a:p>
          <a:p>
            <a:pPr algn="ctr"/>
            <a:r>
              <a:rPr lang="en-US" sz="2400" b="1" dirty="0"/>
              <a:t>THANK YOU FOR YOUR INTEREST and ATTENTION!</a:t>
            </a:r>
            <a:br>
              <a:rPr lang="en-US" sz="2400" b="1" dirty="0"/>
            </a:br>
            <a:r>
              <a:rPr lang="en-US" sz="1600" b="1" dirty="0"/>
              <a:t>To return to Start of the Story please click  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  <a:hlinkClick r:id="rId5"/>
              </a:rPr>
              <a:t>http://ceo.medword.net/?overviews=chernobyl-dogma-vs-facts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</a:rPr>
              <a:t/>
            </a:r>
            <a:br>
              <a:rPr lang="en-US" sz="1600" b="1" dirty="0">
                <a:solidFill>
                  <a:srgbClr val="FFFF00"/>
                </a:solidFill>
              </a:rPr>
            </a:br>
            <a:r>
              <a:rPr lang="en-US" sz="1600" b="1" dirty="0"/>
              <a:t>To view other reports please click </a:t>
            </a:r>
            <a:r>
              <a:rPr lang="en-US" sz="1600" b="1"/>
              <a:t/>
            </a:r>
            <a:br>
              <a:rPr lang="en-US" sz="1600" b="1"/>
            </a:br>
            <a:r>
              <a:rPr lang="en-US" sz="1600" b="1" dirty="0"/>
              <a:t/>
            </a:r>
            <a:br>
              <a:rPr lang="en-US" sz="1600" b="1" dirty="0"/>
            </a:br>
            <a:r>
              <a:rPr lang="en-US" sz="1600" b="1" dirty="0"/>
              <a:t>Clinical Eye Openers (CEO) - </a:t>
            </a:r>
            <a:r>
              <a:rPr lang="en-US" sz="1600" b="1" dirty="0">
                <a:hlinkClick r:id="rId6"/>
              </a:rPr>
              <a:t>http://ceo.medword.net/</a:t>
            </a:r>
            <a:r>
              <a:rPr lang="en-US" sz="1600" b="1" dirty="0"/>
              <a:t> </a:t>
            </a:r>
            <a:br>
              <a:rPr lang="en-US" sz="1600" b="1" dirty="0"/>
            </a:br>
            <a:r>
              <a:rPr lang="en-US" sz="1600" b="1" dirty="0"/>
              <a:t>Birth Defects Information System (IBIS) - </a:t>
            </a:r>
            <a:r>
              <a:rPr lang="en-US" sz="1600" b="1" dirty="0">
                <a:hlinkClick r:id="rId7"/>
              </a:rPr>
              <a:t>http://ibis-birthdefects.org/</a:t>
            </a:r>
            <a:r>
              <a:rPr lang="en-US" sz="1600" b="1" dirty="0"/>
              <a:t>   </a:t>
            </a:r>
            <a:br>
              <a:rPr lang="en-US" sz="1600" b="1" dirty="0"/>
            </a:br>
            <a:r>
              <a:rPr lang="en-US" sz="1600" b="1" dirty="0"/>
              <a:t>Pandora Word Box - </a:t>
            </a:r>
            <a:r>
              <a:rPr lang="en-US" sz="1600" b="1" dirty="0">
                <a:hlinkClick r:id="rId8"/>
              </a:rPr>
              <a:t>http://www.pandorawordbox.com/</a:t>
            </a:r>
            <a:r>
              <a:rPr lang="en-US" sz="1600" b="1" dirty="0"/>
              <a:t>   </a:t>
            </a:r>
          </a:p>
          <a:p>
            <a:pPr algn="ctr"/>
            <a:endParaRPr lang="en-US" sz="1600" b="1" i="1" dirty="0"/>
          </a:p>
          <a:p>
            <a:pPr algn="ctr"/>
            <a:r>
              <a:rPr lang="en-US" sz="1600" b="1" i="1" dirty="0"/>
              <a:t>Please note our webinar series – “Elements of Clinical Teratology” </a:t>
            </a:r>
            <a:br>
              <a:rPr lang="en-US" sz="1600" b="1" i="1" dirty="0"/>
            </a:br>
            <a:r>
              <a:rPr lang="en-US" sz="1600" b="1" i="1" dirty="0">
                <a:hlinkClick r:id="rId9"/>
              </a:rPr>
              <a:t>http://ceo.medword.net/webinars/</a:t>
            </a:r>
            <a:r>
              <a:rPr lang="en-US" sz="1600" b="1" i="1" dirty="0"/>
              <a:t>  </a:t>
            </a:r>
          </a:p>
          <a:p>
            <a:pPr algn="ctr"/>
            <a:endParaRPr lang="en-US" sz="1400" b="1" i="1" dirty="0"/>
          </a:p>
        </p:txBody>
      </p:sp>
      <p:sp>
        <p:nvSpPr>
          <p:cNvPr id="5" name="Нижний колонтитул 3"/>
          <p:cNvSpPr txBox="1">
            <a:spLocks/>
          </p:cNvSpPr>
          <p:nvPr/>
        </p:nvSpPr>
        <p:spPr>
          <a:xfrm>
            <a:off x="164663" y="5517232"/>
            <a:ext cx="8784976" cy="365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Addendum to Chornobyl Radiation and Pregnancies      OMNI-Net </a:t>
            </a:r>
            <a:r>
              <a:rPr lang="en-US" dirty="0" err="1">
                <a:solidFill>
                  <a:schemeClr val="tx1"/>
                </a:solidFill>
              </a:rPr>
              <a:t>MedWord</a:t>
            </a:r>
            <a:r>
              <a:rPr lang="en-US" dirty="0">
                <a:solidFill>
                  <a:schemeClr val="tx1"/>
                </a:solidFill>
              </a:rPr>
              <a:t> LLC. © All Rights Reserved         </a:t>
            </a:r>
            <a:r>
              <a:rPr lang="en-US" dirty="0">
                <a:solidFill>
                  <a:schemeClr val="tx1"/>
                </a:solidFill>
                <a:hlinkClick r:id="rId10"/>
              </a:rPr>
              <a:t>http://ceo.medword.net/contents/</a:t>
            </a:r>
            <a:r>
              <a:rPr lang="uk-UA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07760" y="260648"/>
            <a:ext cx="5889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apyrus" panose="03070502060502030205" pitchFamily="66" charset="0"/>
              </a:rPr>
              <a:t>ADDENDUM </a:t>
            </a:r>
            <a:br>
              <a:rPr lang="en-US" b="1" dirty="0">
                <a:solidFill>
                  <a:schemeClr val="bg1"/>
                </a:solidFill>
                <a:latin typeface="Papyrus" panose="03070502060502030205" pitchFamily="66" charset="0"/>
              </a:rPr>
            </a:br>
            <a:r>
              <a:rPr lang="en-US" sz="1400" b="1" dirty="0">
                <a:solidFill>
                  <a:schemeClr val="bg1"/>
                </a:solidFill>
                <a:latin typeface="Papyrus" panose="03070502060502030205" pitchFamily="66" charset="0"/>
              </a:rPr>
              <a:t>PRENATAL  CHORNOBYL  RADIATION   EXPOSURE </a:t>
            </a:r>
          </a:p>
        </p:txBody>
      </p:sp>
    </p:spTree>
    <p:extLst>
      <p:ext uri="{BB962C8B-B14F-4D97-AF65-F5344CB8AC3E}">
        <p14:creationId xmlns:p14="http://schemas.microsoft.com/office/powerpoint/2010/main" val="396255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784">
        <p:fade/>
      </p:transition>
    </mc:Choice>
    <mc:Fallback xmlns="">
      <p:transition spd="med" advTm="537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361" x="4000500" y="2959100"/>
          <p14:tracePt t="23513" x="4025900" y="2946400"/>
          <p14:tracePt t="23520" x="4032250" y="2946400"/>
          <p14:tracePt t="23534" x="4051300" y="2940050"/>
          <p14:tracePt t="23535" x="4152900" y="2914650"/>
          <p14:tracePt t="23551" x="4337050" y="2876550"/>
          <p14:tracePt t="23569" x="4476750" y="2857500"/>
          <p14:tracePt t="23584" x="4546600" y="2857500"/>
          <p14:tracePt t="23602" x="4552950" y="2857500"/>
          <p14:tracePt t="23720" x="4572000" y="2863850"/>
          <p14:tracePt t="23728" x="4578350" y="2870200"/>
          <p14:tracePt t="23737" x="4610100" y="2876550"/>
          <p14:tracePt t="23744" x="4629150" y="2882900"/>
          <p14:tracePt t="23751" x="4667250" y="2901950"/>
          <p14:tracePt t="23769" x="4692650" y="2914650"/>
          <p14:tracePt t="23786" x="4724400" y="2940050"/>
          <p14:tracePt t="23801" x="4749800" y="2946400"/>
          <p14:tracePt t="23819" x="4768850" y="2952750"/>
          <p14:tracePt t="23834" x="4794250" y="2959100"/>
          <p14:tracePt t="23851" x="4826000" y="2971800"/>
          <p14:tracePt t="23867" x="4845050" y="2978150"/>
          <p14:tracePt t="23886" x="4876800" y="2997200"/>
          <p14:tracePt t="23901" x="4908550" y="2997200"/>
          <p14:tracePt t="23919" x="4927600" y="3003550"/>
          <p14:tracePt t="24040" x="4908550" y="3003550"/>
          <p14:tracePt t="24049" x="4889500" y="2997200"/>
          <p14:tracePt t="24068" x="4876800" y="2997200"/>
          <p14:tracePt t="24104" x="4864100" y="2997200"/>
          <p14:tracePt t="24113" x="4851400" y="2997200"/>
          <p14:tracePt t="24121" x="4819650" y="2997200"/>
          <p14:tracePt t="24128" x="4794250" y="2997200"/>
          <p14:tracePt t="24135" x="4730750" y="2997200"/>
          <p14:tracePt t="24151" x="4603750" y="2997200"/>
          <p14:tracePt t="24169" x="4540250" y="2997200"/>
          <p14:tracePt t="24185" x="4476750" y="2997200"/>
          <p14:tracePt t="24203" x="4432300" y="3009900"/>
          <p14:tracePt t="24218" x="4406900" y="3009900"/>
          <p14:tracePt t="24234" x="4356100" y="3009900"/>
          <p14:tracePt t="24251" x="4305300" y="3009900"/>
          <p14:tracePt t="24269" x="4260850" y="3009900"/>
          <p14:tracePt t="24286" x="4229100" y="3009900"/>
          <p14:tracePt t="24301" x="4222750" y="3009900"/>
          <p14:tracePt t="24361" x="4210050" y="3009900"/>
          <p14:tracePt t="24369" x="4203700" y="3009900"/>
          <p14:tracePt t="24376" x="4197350" y="3009900"/>
          <p14:tracePt t="24392" x="4184650" y="3009900"/>
          <p14:tracePt t="24400" x="4178300" y="3003550"/>
          <p14:tracePt t="24416" x="4171950" y="2997200"/>
          <p14:tracePt t="24440" x="4165600" y="2997200"/>
          <p14:tracePt t="24448" x="4152900" y="2997200"/>
          <p14:tracePt t="24459" x="4146550" y="2997200"/>
          <p14:tracePt t="24660" x="4159250" y="2997200"/>
          <p14:tracePt t="24666" x="4165600" y="2997200"/>
          <p14:tracePt t="24676" x="4191000" y="2997200"/>
          <p14:tracePt t="24685" x="4222750" y="2997200"/>
          <p14:tracePt t="24702" x="4260850" y="2997200"/>
          <p14:tracePt t="24718" x="4279900" y="2990850"/>
          <p14:tracePt t="24735" x="4330700" y="2990850"/>
          <p14:tracePt t="24751" x="4432300" y="2984500"/>
          <p14:tracePt t="24769" x="4489450" y="2984500"/>
          <p14:tracePt t="24786" x="4565650" y="2984500"/>
          <p14:tracePt t="24801" x="4603750" y="2984500"/>
          <p14:tracePt t="24818" x="4686300" y="2984500"/>
          <p14:tracePt t="24834" x="4762500" y="2984500"/>
          <p14:tracePt t="24834" x="4794250" y="2984500"/>
          <p14:tracePt t="24853" x="4819650" y="2984500"/>
          <p14:tracePt t="24868" x="4826000" y="2984500"/>
          <p14:tracePt t="24886" x="4864100" y="2984500"/>
          <p14:tracePt t="24901" x="4870450" y="2984500"/>
          <p14:tracePt t="24989" x="4876800" y="2984500"/>
          <p14:tracePt t="24996" x="4921250" y="2984500"/>
          <p14:tracePt t="25004" x="4953000" y="2984500"/>
          <p14:tracePt t="25012" x="4972050" y="2984500"/>
          <p14:tracePt t="25021" x="5035550" y="2984500"/>
          <p14:tracePt t="25035" x="5092700" y="2984500"/>
          <p14:tracePt t="25051" x="5124450" y="2984500"/>
          <p14:tracePt t="25069" x="5143500" y="2984500"/>
          <p14:tracePt t="25085" x="5156200" y="2984500"/>
          <p14:tracePt t="25102" x="5162550" y="2984500"/>
          <p14:tracePt t="25356" x="5156200" y="2984500"/>
          <p14:tracePt t="25364" x="5149850" y="2984500"/>
          <p14:tracePt t="25378" x="5118100" y="2984500"/>
          <p14:tracePt t="25378" x="5092700" y="2984500"/>
          <p14:tracePt t="25388" x="5060950" y="2984500"/>
          <p14:tracePt t="25402" x="5022850" y="2984500"/>
          <p14:tracePt t="25405" x="4953000" y="2984500"/>
          <p14:tracePt t="25419" x="4889500" y="2997200"/>
          <p14:tracePt t="25434" x="4711700" y="3060700"/>
          <p14:tracePt t="25453" x="4584700" y="3098800"/>
          <p14:tracePt t="25469" x="4451350" y="3136900"/>
          <p14:tracePt t="25486" x="4311650" y="3181350"/>
          <p14:tracePt t="25502" x="4152900" y="3213100"/>
          <p14:tracePt t="25518" x="4000500" y="3251200"/>
          <p14:tracePt t="25535" x="3860800" y="3270250"/>
          <p14:tracePt t="25552" x="3746500" y="3289300"/>
          <p14:tracePt t="25569" x="3657600" y="3308350"/>
          <p14:tracePt t="25585" x="3568700" y="3327400"/>
          <p14:tracePt t="25603" x="3454400" y="3346450"/>
          <p14:tracePt t="25618" x="3340100" y="3365500"/>
          <p14:tracePt t="25618" x="3295650" y="3371850"/>
          <p14:tracePt t="25637" x="3263900" y="3371850"/>
          <p14:tracePt t="25653" x="3257550" y="3371850"/>
          <p14:tracePt t="25669" x="3232150" y="3378200"/>
          <p14:tracePt t="25686" x="3213100" y="3378200"/>
          <p14:tracePt t="25702" x="3187700" y="3397250"/>
          <p14:tracePt t="25718" x="3149600" y="3409950"/>
          <p14:tracePt t="25735" x="3130550" y="3409950"/>
          <p14:tracePt t="26092" x="3136900" y="3435350"/>
          <p14:tracePt t="26100" x="3175000" y="3460750"/>
          <p14:tracePt t="26109" x="3194050" y="3479800"/>
          <p14:tracePt t="26116" x="3238500" y="3511550"/>
          <p14:tracePt t="26135" x="3276600" y="3536950"/>
          <p14:tracePt t="26136" x="3333750" y="3562350"/>
          <p14:tracePt t="26152" x="3384550" y="3575050"/>
          <p14:tracePt t="26170" x="3429000" y="3594100"/>
          <p14:tracePt t="26185" x="3486150" y="3600450"/>
          <p14:tracePt t="26202" x="3505200" y="3600450"/>
          <p14:tracePt t="26317" x="3517900" y="3600450"/>
          <p14:tracePt t="26324" x="3524250" y="3600450"/>
          <p14:tracePt t="26332" x="3581400" y="3600450"/>
          <p14:tracePt t="26351" x="3600450" y="3600450"/>
          <p14:tracePt t="26352" x="3708400" y="3600450"/>
          <p14:tracePt t="26368" x="3873500" y="3600450"/>
          <p14:tracePt t="26401" x="4038600" y="3600450"/>
          <p14:tracePt t="26402" x="4203700" y="3594100"/>
          <p14:tracePt t="26420" x="4324350" y="3587750"/>
          <p14:tracePt t="26435" x="4438650" y="3587750"/>
          <p14:tracePt t="26453" x="4464050" y="3581400"/>
          <p14:tracePt t="26469" x="4514850" y="3581400"/>
          <p14:tracePt t="26486" x="4552950" y="3562350"/>
          <p14:tracePt t="26502" x="4629150" y="3562350"/>
          <p14:tracePt t="26519" x="4686300" y="3556000"/>
          <p14:tracePt t="26535" x="4749800" y="3556000"/>
          <p14:tracePt t="26552" x="4845050" y="3556000"/>
          <p14:tracePt t="26569" x="4978400" y="3556000"/>
          <p14:tracePt t="26585" x="5118100" y="3556000"/>
          <p14:tracePt t="26602" x="5238750" y="3556000"/>
          <p14:tracePt t="26618" x="5353050" y="3556000"/>
          <p14:tracePt t="26618" x="5403850" y="3556000"/>
          <p14:tracePt t="26652" x="5530850" y="3556000"/>
          <p14:tracePt t="26653" x="5581650" y="3556000"/>
          <p14:tracePt t="26669" x="5683250" y="3556000"/>
          <p14:tracePt t="26685" x="5753100" y="3556000"/>
          <p14:tracePt t="26997" x="5727700" y="3556000"/>
          <p14:tracePt t="27004" x="5683250" y="3568700"/>
          <p14:tracePt t="27012" x="5651500" y="3575050"/>
          <p14:tracePt t="27019" x="5518150" y="3613150"/>
          <p14:tracePt t="27035" x="5213350" y="3689350"/>
          <p14:tracePt t="27053" x="4997450" y="3733800"/>
          <p14:tracePt t="27070" x="4787900" y="3778250"/>
          <p14:tracePt t="27085" x="4692650" y="3790950"/>
          <p14:tracePt t="27103" x="4540250" y="3810000"/>
          <p14:tracePt t="27119" x="4413250" y="3816350"/>
          <p14:tracePt t="27136" x="4368800" y="3816350"/>
          <p14:tracePt t="27152" x="4330700" y="3816350"/>
          <p14:tracePt t="27170" x="4279900" y="3816350"/>
          <p14:tracePt t="27185" x="4216400" y="3816350"/>
          <p14:tracePt t="27203" x="4121150" y="3816350"/>
          <p14:tracePt t="27219" x="3949700" y="3816350"/>
          <p14:tracePt t="27237" x="3854450" y="3816350"/>
          <p14:tracePt t="27253" x="3784600" y="3816350"/>
          <p14:tracePt t="27270" x="3746500" y="3816350"/>
          <p14:tracePt t="27287" x="3695700" y="3816350"/>
          <p14:tracePt t="27305" x="3644900" y="3816350"/>
          <p14:tracePt t="27319" x="3606800" y="3816350"/>
          <p14:tracePt t="27364" x="3587750" y="3816350"/>
          <p14:tracePt t="27370" x="3581400" y="3822700"/>
          <p14:tracePt t="27385" x="3575050" y="3829050"/>
          <p14:tracePt t="27386" x="3524250" y="3867150"/>
          <p14:tracePt t="27402" x="3486150" y="3879850"/>
          <p14:tracePt t="27987" x="0" y="0"/>
        </p14:tracePtLst>
        <p14:tracePtLst>
          <p14:tracePt t="28471" x="2971800" y="3498850"/>
          <p14:tracePt t="28584" x="2959100" y="3498850"/>
          <p14:tracePt t="28587" x="2927350" y="3498850"/>
          <p14:tracePt t="28603" x="2914650" y="3498850"/>
          <p14:tracePt t="28604" x="2870200" y="3498850"/>
          <p14:tracePt t="28619" x="2851150" y="3498850"/>
          <p14:tracePt t="28636" x="2838450" y="3498850"/>
          <p14:tracePt t="28652" x="2806700" y="3498850"/>
          <p14:tracePt t="28669" x="2774950" y="3498850"/>
          <p14:tracePt t="28685" x="2755900" y="3498850"/>
          <p14:tracePt t="28703" x="2724150" y="3498850"/>
          <p14:tracePt t="28719" x="2686050" y="3498850"/>
          <p14:tracePt t="28737" x="2667000" y="3498850"/>
          <p14:tracePt t="28753" x="2660650" y="3498850"/>
          <p14:tracePt t="28904" x="2622550" y="3492500"/>
          <p14:tracePt t="28913" x="2597150" y="3479800"/>
          <p14:tracePt t="28920" x="2559050" y="3467100"/>
          <p14:tracePt t="28921" x="2470150" y="3435350"/>
          <p14:tracePt t="28937" x="2324100" y="3397250"/>
          <p14:tracePt t="28953" x="2159000" y="3352800"/>
          <p14:tracePt t="28969" x="2051050" y="3314700"/>
          <p14:tracePt t="28986" x="2038350" y="3314700"/>
          <p14:tracePt t="29592" x="2032000" y="3346450"/>
          <p14:tracePt t="29600" x="2032000" y="3409950"/>
          <p14:tracePt t="29616" x="2032000" y="3435350"/>
          <p14:tracePt t="29621" x="2063750" y="3543300"/>
          <p14:tracePt t="29636" x="2114550" y="3714750"/>
          <p14:tracePt t="29653" x="2171700" y="3886200"/>
          <p14:tracePt t="29671" x="2222500" y="4013200"/>
          <p14:tracePt t="29686" x="2241550" y="4083050"/>
          <p14:tracePt t="29686" x="2247900" y="4108450"/>
          <p14:tracePt t="29705" x="2247900" y="4114800"/>
          <p14:tracePt t="29720" x="2254250" y="4127500"/>
          <p14:tracePt t="29737" x="2254250" y="4140200"/>
          <p14:tracePt t="29754" x="2254250" y="4146550"/>
          <p14:tracePt t="29769" x="2254250" y="4184650"/>
          <p14:tracePt t="29787" x="2260600" y="4229100"/>
          <p14:tracePt t="29803" x="2260600" y="4254500"/>
          <p14:tracePt t="29819" x="2260600" y="4292600"/>
          <p14:tracePt t="29837" x="2260600" y="4330700"/>
          <p14:tracePt t="29853" x="2273300" y="4368800"/>
          <p14:tracePt t="29871" x="2279650" y="4400550"/>
          <p14:tracePt t="29886" x="2305050" y="4445000"/>
          <p14:tracePt t="29903" x="2305050" y="4451350"/>
          <p14:tracePt t="29920" x="2324100" y="4470400"/>
          <p14:tracePt t="30056" x="2336800" y="4470400"/>
          <p14:tracePt t="30064" x="2349500" y="4476750"/>
          <p14:tracePt t="30072" x="2368550" y="4476750"/>
          <p14:tracePt t="30080" x="2374900" y="4476750"/>
          <p14:tracePt t="30087" x="2419350" y="4483100"/>
          <p14:tracePt t="30103" x="2508250" y="4508500"/>
          <p14:tracePt t="30122" x="2552700" y="4508500"/>
          <p14:tracePt t="30136" x="2603500" y="4508500"/>
          <p14:tracePt t="30154" x="2673350" y="4508500"/>
          <p14:tracePt t="30170" x="2711450" y="4508500"/>
          <p14:tracePt t="30187" x="2730500" y="4502150"/>
          <p14:tracePt t="30203" x="2743200" y="4502150"/>
          <p14:tracePt t="30220" x="2749550" y="4495800"/>
          <p14:tracePt t="30296" x="2762250" y="4483100"/>
          <p14:tracePt t="30305" x="2774950" y="4476750"/>
          <p14:tracePt t="30305" x="2806700" y="4470400"/>
          <p14:tracePt t="30328" x="2819400" y="4464050"/>
          <p14:tracePt t="30338" x="2838450" y="4464050"/>
          <p14:tracePt t="30354" x="2863850" y="4445000"/>
          <p14:tracePt t="30371" x="2870200" y="4445000"/>
          <p14:tracePt t="30386" x="2901950" y="4432300"/>
          <p14:tracePt t="30404" x="2933700" y="4413250"/>
          <p14:tracePt t="30440" x="2940050" y="4406900"/>
          <p14:tracePt t="30536" x="2940050" y="4394200"/>
          <p14:tracePt t="30545" x="2940050" y="4387850"/>
          <p14:tracePt t="30553" x="2952750" y="4368800"/>
          <p14:tracePt t="30554" x="2959100" y="4356100"/>
          <p14:tracePt t="30570" x="2971800" y="4343400"/>
          <p14:tracePt t="30586" x="2978150" y="4337050"/>
          <p14:tracePt t="31164" x="2984500" y="4337050"/>
          <p14:tracePt t="31179" x="3016250" y="4337050"/>
          <p14:tracePt t="31188" x="3041650" y="4337050"/>
          <p14:tracePt t="31191" x="3048000" y="4337050"/>
          <p14:tracePt t="31260" x="3054350" y="4337050"/>
          <p14:tracePt t="31268" x="3086100" y="4337050"/>
          <p14:tracePt t="31269" x="3098800" y="4337050"/>
          <p14:tracePt t="31287" x="3124200" y="4337050"/>
          <p14:tracePt t="31292" x="3149600" y="4330700"/>
          <p14:tracePt t="31304" x="3155950" y="4311650"/>
          <p14:tracePt t="31372" x="3168650" y="4311650"/>
          <p14:tracePt t="31380" x="3175000" y="4311650"/>
          <p14:tracePt t="31394" x="3225800" y="4305300"/>
          <p14:tracePt t="31404" x="3244850" y="4305300"/>
          <p14:tracePt t="31405" x="3282950" y="4305300"/>
          <p14:tracePt t="31421" x="3314700" y="4305300"/>
          <p14:tracePt t="31437" x="3340100" y="4305300"/>
          <p14:tracePt t="31454" x="3352800" y="4305300"/>
          <p14:tracePt t="31470" x="3359150" y="4305300"/>
          <p14:tracePt t="31757" x="3365500" y="4305300"/>
          <p14:tracePt t="31765" x="3371850" y="4305300"/>
          <p14:tracePt t="31772" x="3390900" y="4305300"/>
          <p14:tracePt t="31773" x="3416300" y="4305300"/>
          <p14:tracePt t="31787" x="3530600" y="4305300"/>
          <p14:tracePt t="31806" x="3587750" y="4318000"/>
          <p14:tracePt t="31821" x="3600450" y="4318000"/>
          <p14:tracePt t="31838" x="3625850" y="4318000"/>
          <p14:tracePt t="31948" x="3632200" y="4318000"/>
          <p14:tracePt t="31956" x="3651250" y="4318000"/>
          <p14:tracePt t="31964" x="3663950" y="4318000"/>
          <p14:tracePt t="31972" x="3689350" y="4318000"/>
          <p14:tracePt t="31987" x="3740150" y="4318000"/>
          <p14:tracePt t="32003" x="3854450" y="4318000"/>
          <p14:tracePt t="32022" x="3917950" y="4318000"/>
          <p14:tracePt t="32037" x="3968750" y="4318000"/>
          <p14:tracePt t="32054" x="4038600" y="4330700"/>
          <p14:tracePt t="32070" x="4076700" y="4330700"/>
          <p14:tracePt t="32087" x="4108450" y="4330700"/>
          <p14:tracePt t="32356" x="4095750" y="4330700"/>
          <p14:tracePt t="32364" x="4083050" y="4330700"/>
          <p14:tracePt t="32367" x="4076700" y="4330700"/>
          <p14:tracePt t="32396" x="4070350" y="4330700"/>
          <p14:tracePt t="32402" x="4057650" y="4330700"/>
          <p14:tracePt t="32428" x="4051300" y="4330700"/>
          <p14:tracePt t="32460" x="4044950" y="4330700"/>
          <p14:tracePt t="32468" x="4025900" y="4330700"/>
          <p14:tracePt t="32492" x="4006850" y="4343400"/>
          <p14:tracePt t="32500" x="4000500" y="4349750"/>
          <p14:tracePt t="32708" x="3994150" y="4362450"/>
          <p14:tracePt t="32718" x="3994150" y="4368800"/>
          <p14:tracePt t="32718" x="3994150" y="4375150"/>
          <p14:tracePt t="32724" x="4019550" y="4381500"/>
          <p14:tracePt t="32737" x="4076700" y="4406900"/>
          <p14:tracePt t="32754" x="4127500" y="4419600"/>
          <p14:tracePt t="32772" x="4216400" y="4445000"/>
          <p14:tracePt t="32787" x="4349750" y="4470400"/>
          <p14:tracePt t="32806" x="4356100" y="4470400"/>
          <p14:tracePt t="32923" x="0" y="0"/>
        </p14:tracePtLst>
        <p14:tracePtLst>
          <p14:tracePt t="33311" x="4610100" y="4470400"/>
          <p14:tracePt t="33500" x="4622800" y="4470400"/>
          <p14:tracePt t="33516" x="4629150" y="4470400"/>
          <p14:tracePt t="33524" x="4667250" y="4476750"/>
          <p14:tracePt t="33532" x="4699000" y="4476750"/>
          <p14:tracePt t="33540" x="4781550" y="4476750"/>
          <p14:tracePt t="33554" x="4832350" y="4476750"/>
          <p14:tracePt t="33571" x="4870450" y="4476750"/>
          <p14:tracePt t="33604" x="4876800" y="4476750"/>
          <p14:tracePt t="33605" x="4889500" y="4476750"/>
          <p14:tracePt t="33621" x="4895850" y="4476750"/>
          <p14:tracePt t="33638" x="4921250" y="4476750"/>
          <p14:tracePt t="33654" x="4946650" y="4502150"/>
          <p14:tracePt t="33671" x="4965700" y="4508500"/>
          <p14:tracePt t="33689" x="4984750" y="4508500"/>
          <p14:tracePt t="33704" x="4991100" y="4508500"/>
          <p14:tracePt t="34265" x="4997450" y="4508500"/>
          <p14:tracePt t="34272" x="5022850" y="4508500"/>
          <p14:tracePt t="34289" x="5067300" y="4495800"/>
          <p14:tracePt t="34290" x="5111750" y="4489450"/>
          <p14:tracePt t="34306" x="5137150" y="4483100"/>
          <p14:tracePt t="34321" x="5162550" y="4470400"/>
          <p14:tracePt t="34338" x="5181600" y="4464050"/>
          <p14:tracePt t="34355" x="5200650" y="4464050"/>
          <p14:tracePt t="34371" x="5219700" y="4464050"/>
          <p14:tracePt t="34388" x="5238750" y="4464050"/>
          <p14:tracePt t="34405" x="5289550" y="4464050"/>
          <p14:tracePt t="34421" x="5372100" y="4464050"/>
          <p14:tracePt t="34438" x="5492750" y="4464050"/>
          <p14:tracePt t="34454" x="5619750" y="4464050"/>
          <p14:tracePt t="34454" x="5670550" y="4464050"/>
          <p14:tracePt t="34474" x="5784850" y="4464050"/>
          <p14:tracePt t="34490" x="5797550" y="4464050"/>
          <p14:tracePt t="34616" x="5810250" y="4464050"/>
          <p14:tracePt t="34624" x="5816600" y="4464050"/>
          <p14:tracePt t="34633" x="5835650" y="4464050"/>
          <p14:tracePt t="34640" x="5892800" y="4464050"/>
          <p14:tracePt t="34655" x="5956300" y="4464050"/>
          <p14:tracePt t="34671" x="6045200" y="4464050"/>
          <p14:tracePt t="34688" x="6127750" y="4464050"/>
          <p14:tracePt t="34705" x="6242050" y="4464050"/>
          <p14:tracePt t="34722" x="6350000" y="4464050"/>
          <p14:tracePt t="34737" x="6445250" y="4464050"/>
          <p14:tracePt t="34754" x="6559550" y="4464050"/>
          <p14:tracePt t="34771" x="6642100" y="4464050"/>
          <p14:tracePt t="34788" x="6750050" y="4464050"/>
          <p14:tracePt t="34805" x="6877050" y="4445000"/>
          <p14:tracePt t="34821" x="7042150" y="4425950"/>
          <p14:tracePt t="34838" x="7251700" y="4400550"/>
          <p14:tracePt t="34854" x="7423150" y="4400550"/>
          <p14:tracePt t="34854" x="7493000" y="4394200"/>
          <p14:tracePt t="34873" x="7607300" y="4381500"/>
          <p14:tracePt t="34889" x="7620000" y="4381500"/>
          <p14:tracePt t="35192" x="7626350" y="4375150"/>
          <p14:tracePt t="35200" x="7626350" y="4343400"/>
          <p14:tracePt t="35208" x="7600950" y="4286250"/>
          <p14:tracePt t="35223" x="7575550" y="4222750"/>
          <p14:tracePt t="35238" x="7550150" y="4146550"/>
          <p14:tracePt t="35254" x="7524750" y="4044950"/>
          <p14:tracePt t="35273" x="7512050" y="4013200"/>
          <p14:tracePt t="35290" x="7505700" y="3956050"/>
          <p14:tracePt t="35306" x="7486650" y="3917950"/>
          <p14:tracePt t="35322" x="7480300" y="3848100"/>
          <p14:tracePt t="35338" x="7467600" y="3784600"/>
          <p14:tracePt t="35355" x="7448550" y="3727450"/>
          <p14:tracePt t="35355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2062" y="3079424"/>
            <a:ext cx="4901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CRITICAL STEPS TOWARD OMNI-Net  </a:t>
            </a:r>
            <a:endParaRPr lang="en-US" sz="2400" b="1" i="1" dirty="0">
              <a:solidFill>
                <a:srgbClr val="0070C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1198" y="260648"/>
            <a:ext cx="6062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Papyrus" panose="03070502060502030205" pitchFamily="66" charset="0"/>
              </a:rPr>
              <a:t>ADDENDUM </a:t>
            </a:r>
            <a:br>
              <a:rPr lang="en-US" b="1" dirty="0">
                <a:latin typeface="Papyrus" panose="03070502060502030205" pitchFamily="66" charset="0"/>
              </a:rPr>
            </a:br>
            <a:r>
              <a:rPr lang="en-US" sz="1400" b="1" dirty="0">
                <a:latin typeface="Papyrus" panose="03070502060502030205" pitchFamily="66" charset="0"/>
              </a:rPr>
              <a:t>PRENATAL  CHORNOBYL  RADIATION   EXPOSURES </a:t>
            </a:r>
          </a:p>
        </p:txBody>
      </p:sp>
      <p:sp>
        <p:nvSpPr>
          <p:cNvPr id="6" name="Нижний колонтитул 3"/>
          <p:cNvSpPr txBox="1">
            <a:spLocks/>
          </p:cNvSpPr>
          <p:nvPr/>
        </p:nvSpPr>
        <p:spPr>
          <a:xfrm>
            <a:off x="164663" y="6236757"/>
            <a:ext cx="878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Addendum to Chornobyl Radiation and Pregnancies      OMNI-Net </a:t>
            </a:r>
            <a:r>
              <a:rPr lang="en-US" dirty="0" err="1">
                <a:solidFill>
                  <a:schemeClr val="tx1"/>
                </a:solidFill>
              </a:rPr>
              <a:t>MedWord</a:t>
            </a:r>
            <a:r>
              <a:rPr lang="en-US" dirty="0">
                <a:solidFill>
                  <a:schemeClr val="tx1"/>
                </a:solidFill>
              </a:rPr>
              <a:t> LLC. © All Rights Reserved         </a:t>
            </a:r>
            <a:r>
              <a:rPr lang="en-US" dirty="0">
                <a:solidFill>
                  <a:schemeClr val="tx1"/>
                </a:solidFill>
                <a:hlinkClick r:id="rId5"/>
              </a:rPr>
              <a:t>http://ceo.medword.net/contents/</a:t>
            </a:r>
            <a:r>
              <a:rPr lang="uk-UA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636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04">
        <p:fade/>
      </p:transition>
    </mc:Choice>
    <mc:Fallback xmlns="">
      <p:transition spd="med" advTm="105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08304" y="5877272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(continued)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63688" y="1012086"/>
            <a:ext cx="5192701" cy="64633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CRITICAL STEPS TOWARD OMNI-Net    </a:t>
            </a:r>
            <a:br>
              <a:rPr lang="en-US" b="1" dirty="0"/>
            </a:br>
            <a:r>
              <a:rPr lang="en-US" b="1" dirty="0"/>
              <a:t>Gathering Ideas and Perceptions  (1986 – Ongoing)  </a:t>
            </a:r>
          </a:p>
        </p:txBody>
      </p:sp>
      <p:pic>
        <p:nvPicPr>
          <p:cNvPr id="12" name="Picture 2" descr="http://ibis-birthdefects.org/start/images/neelcov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09" b="28277"/>
          <a:stretch/>
        </p:blipFill>
        <p:spPr bwMode="auto">
          <a:xfrm>
            <a:off x="5220072" y="3540889"/>
            <a:ext cx="1759132" cy="176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013176"/>
            <a:ext cx="1584176" cy="794197"/>
          </a:xfrm>
          <a:prstGeom prst="rect">
            <a:avLst/>
          </a:prstGeom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86189"/>
            <a:ext cx="2160240" cy="162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63689" y="4589167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Theodosius </a:t>
            </a:r>
            <a:r>
              <a:rPr lang="en-US" sz="1200" b="1" dirty="0" err="1">
                <a:solidFill>
                  <a:schemeClr val="bg1"/>
                </a:solidFill>
              </a:rPr>
              <a:t>Dobzhansky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br>
              <a:rPr lang="en-US" sz="1200" b="1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bg1"/>
                </a:solidFill>
              </a:rPr>
              <a:t>President L. Johnson </a:t>
            </a:r>
            <a:br>
              <a:rPr lang="en-US" sz="1200" b="1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bg1"/>
                </a:solidFill>
              </a:rPr>
              <a:t>National Medal of Science   </a:t>
            </a:r>
          </a:p>
        </p:txBody>
      </p:sp>
      <p:pic>
        <p:nvPicPr>
          <p:cNvPr id="1026" name="Picture 2" descr="F:\2.2c PROF\2.1 PROFF notMedWord\2.3 Bios CV Proff !!!\NeelJames\Copy of jnee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12" y="1815052"/>
            <a:ext cx="1229284" cy="154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483768" y="1772816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James Neel</a:t>
            </a:r>
          </a:p>
        </p:txBody>
      </p:sp>
      <p:pic>
        <p:nvPicPr>
          <p:cNvPr id="1027" name="Picture 3" descr="F:\2.2c PROF\2.1 PROFF notMedWord\2.3 Bios CV Proff !!!\WarkanyJosef !!!!\Warkany Life &amp; Teratol\Copy (2) of warkany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87060"/>
            <a:ext cx="1247412" cy="154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Image result for john gofma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1199868" cy="151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115616" y="3079993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John W </a:t>
            </a:r>
            <a:r>
              <a:rPr lang="en-US" sz="1200" b="1" dirty="0" err="1">
                <a:solidFill>
                  <a:schemeClr val="bg1"/>
                </a:solidFill>
              </a:rPr>
              <a:t>Gofman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Image result for michael kasha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316" y="1815050"/>
            <a:ext cx="1221218" cy="154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120382" y="1772816"/>
            <a:ext cx="1179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Michael Kasha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79912" y="3140968"/>
            <a:ext cx="1173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Josef </a:t>
            </a:r>
            <a:r>
              <a:rPr lang="en-US" sz="1200" b="1" dirty="0" err="1"/>
              <a:t>Warkany</a:t>
            </a:r>
            <a:r>
              <a:rPr lang="en-US" sz="1200" b="1" dirty="0"/>
              <a:t>  </a:t>
            </a: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3707904" y="3597983"/>
            <a:ext cx="1512168" cy="16312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en-US" sz="1200" b="1" i="1" dirty="0">
                <a:solidFill>
                  <a:schemeClr val="bg1"/>
                </a:solidFill>
              </a:rPr>
              <a:t>Curiosity </a:t>
            </a:r>
            <a:r>
              <a:rPr lang="en-US" altLang="en-US" sz="1200" i="1" dirty="0">
                <a:solidFill>
                  <a:schemeClr val="bg1"/>
                </a:solidFill>
              </a:rPr>
              <a:t>awakens</a:t>
            </a:r>
            <a:r>
              <a:rPr lang="en-US" altLang="en-US" sz="1200" b="1" i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altLang="en-US" sz="1200" b="1" i="1" dirty="0">
                <a:solidFill>
                  <a:schemeClr val="bg1"/>
                </a:solidFill>
              </a:rPr>
              <a:t>Knowledge</a:t>
            </a:r>
            <a:r>
              <a:rPr lang="en-US" altLang="en-US" sz="1200" i="1" dirty="0">
                <a:solidFill>
                  <a:schemeClr val="bg1"/>
                </a:solidFill>
              </a:rPr>
              <a:t> sensitizes </a:t>
            </a:r>
          </a:p>
          <a:p>
            <a:pPr algn="ctr"/>
            <a:r>
              <a:rPr lang="en-US" altLang="en-US" sz="1200" b="1" i="1" dirty="0">
                <a:solidFill>
                  <a:schemeClr val="bg1"/>
                </a:solidFill>
              </a:rPr>
              <a:t>Science</a:t>
            </a:r>
            <a:r>
              <a:rPr lang="en-US" altLang="en-US" sz="1200" i="1" dirty="0">
                <a:solidFill>
                  <a:schemeClr val="bg1"/>
                </a:solidFill>
              </a:rPr>
              <a:t> analyzes  </a:t>
            </a:r>
          </a:p>
          <a:p>
            <a:pPr algn="ctr"/>
            <a:r>
              <a:rPr lang="en-US" altLang="en-US" sz="1200" b="1" i="1" dirty="0">
                <a:solidFill>
                  <a:schemeClr val="bg1"/>
                </a:solidFill>
              </a:rPr>
              <a:t>Philosophy</a:t>
            </a:r>
            <a:r>
              <a:rPr lang="en-US" altLang="en-US" sz="1200" i="1" dirty="0">
                <a:solidFill>
                  <a:schemeClr val="bg1"/>
                </a:solidFill>
              </a:rPr>
              <a:t> seeks wisdom </a:t>
            </a:r>
          </a:p>
          <a:p>
            <a:pPr algn="ctr"/>
            <a:r>
              <a:rPr lang="en-US" altLang="en-US" sz="1200" b="1" i="1" dirty="0">
                <a:solidFill>
                  <a:schemeClr val="bg1"/>
                </a:solidFill>
              </a:rPr>
              <a:t>Ethics seeks </a:t>
            </a:r>
            <a:r>
              <a:rPr lang="en-US" altLang="en-US" sz="1400" b="1" i="1" dirty="0">
                <a:solidFill>
                  <a:schemeClr val="bg1"/>
                </a:solidFill>
              </a:rPr>
              <a:t>“ULTIMATE END”</a:t>
            </a:r>
            <a:br>
              <a:rPr lang="en-US" altLang="en-US" sz="1400" b="1" i="1" dirty="0">
                <a:solidFill>
                  <a:schemeClr val="bg1"/>
                </a:solidFill>
              </a:rPr>
            </a:br>
            <a:r>
              <a:rPr lang="en-US" altLang="en-US" sz="1400" b="1" i="1" dirty="0">
                <a:solidFill>
                  <a:schemeClr val="bg1"/>
                </a:solidFill>
              </a:rPr>
              <a:t>PREVENTION   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Image result for CARLETON GAJDUSE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256" y="1824444"/>
            <a:ext cx="1024002" cy="153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084168" y="3079993"/>
            <a:ext cx="1426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Carleton  Gajdusek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621198" y="260648"/>
            <a:ext cx="6062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Papyrus" panose="03070502060502030205" pitchFamily="66" charset="0"/>
              </a:rPr>
              <a:t>ADDENDUM </a:t>
            </a:r>
            <a:br>
              <a:rPr lang="en-US" b="1" dirty="0">
                <a:latin typeface="Papyrus" panose="03070502060502030205" pitchFamily="66" charset="0"/>
              </a:rPr>
            </a:br>
            <a:r>
              <a:rPr lang="en-US" sz="1400" b="1" dirty="0">
                <a:latin typeface="Papyrus" panose="03070502060502030205" pitchFamily="66" charset="0"/>
              </a:rPr>
              <a:t>PRENATAL  CHORNOBYL  RADIATION   EXPOSURES </a:t>
            </a:r>
          </a:p>
        </p:txBody>
      </p:sp>
      <p:sp>
        <p:nvSpPr>
          <p:cNvPr id="32" name="Нижний колонтитул 3"/>
          <p:cNvSpPr txBox="1">
            <a:spLocks/>
          </p:cNvSpPr>
          <p:nvPr/>
        </p:nvSpPr>
        <p:spPr>
          <a:xfrm>
            <a:off x="164663" y="6236757"/>
            <a:ext cx="878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Addendum to Chornobyl Radiation and Pregnancies      OMNI-Net </a:t>
            </a:r>
            <a:r>
              <a:rPr lang="en-US" dirty="0" err="1">
                <a:solidFill>
                  <a:schemeClr val="tx1"/>
                </a:solidFill>
              </a:rPr>
              <a:t>MedWord</a:t>
            </a:r>
            <a:r>
              <a:rPr lang="en-US" dirty="0">
                <a:solidFill>
                  <a:schemeClr val="tx1"/>
                </a:solidFill>
              </a:rPr>
              <a:t> LLC. © All Rights Reserved         </a:t>
            </a:r>
            <a:r>
              <a:rPr lang="en-US" dirty="0">
                <a:solidFill>
                  <a:schemeClr val="tx1"/>
                </a:solidFill>
                <a:hlinkClick r:id="rId17"/>
              </a:rPr>
              <a:t>http://ceo.medword.net/contents/</a:t>
            </a:r>
            <a:r>
              <a:rPr lang="uk-UA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486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6058">
        <p:fade/>
      </p:transition>
    </mc:Choice>
    <mc:Fallback xmlns="">
      <p:transition spd="med" advTm="760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78" x="2343150" y="1758950"/>
          <p14:tracePt t="4008" x="2336800" y="1758950"/>
          <p14:tracePt t="4330" x="2298700" y="1784350"/>
          <p14:tracePt t="4339" x="2279650" y="1828800"/>
          <p14:tracePt t="4346" x="2260600" y="1854200"/>
          <p14:tracePt t="4355" x="2241550" y="1898650"/>
          <p14:tracePt t="4367" x="2222500" y="1930400"/>
          <p14:tracePt t="4374" x="2197100" y="2006600"/>
          <p14:tracePt t="4391" x="2190750" y="2044700"/>
          <p14:tracePt t="4409" x="2184400" y="2051050"/>
          <p14:tracePt t="4474" x="2184400" y="2076450"/>
          <p14:tracePt t="4475" x="2184400" y="2082800"/>
          <p14:tracePt t="4491" x="2184400" y="2095500"/>
          <p14:tracePt t="4492" x="2184400" y="2101850"/>
          <p14:tracePt t="4524" x="2184400" y="2108200"/>
          <p14:tracePt t="4525" x="2178050" y="2127250"/>
          <p14:tracePt t="4570" x="2171700" y="2133600"/>
          <p14:tracePt t="4602" x="2159000" y="2165350"/>
          <p14:tracePt t="4602" x="2152650" y="2171700"/>
          <p14:tracePt t="4617" x="2152650" y="2197100"/>
          <p14:tracePt t="4626" x="2152650" y="2203450"/>
          <p14:tracePt t="4627" x="2146300" y="2209800"/>
          <p14:tracePt t="4641" x="2120900" y="2241550"/>
          <p14:tracePt t="4659" x="2108200" y="2286000"/>
          <p14:tracePt t="4675" x="2076450" y="2343150"/>
          <p14:tracePt t="4692" x="2032000" y="2400300"/>
          <p14:tracePt t="4708" x="1981200" y="2457450"/>
          <p14:tracePt t="4725" x="1962150" y="2495550"/>
          <p14:tracePt t="4742" x="1943100" y="2514600"/>
          <p14:tracePt t="4810" x="1936750" y="2514600"/>
          <p14:tracePt t="4822" x="1917700" y="2514600"/>
          <p14:tracePt t="4859" x="1898650" y="2514600"/>
          <p14:tracePt t="4867" x="1892300" y="2514600"/>
          <p14:tracePt t="4868" x="1873250" y="2520950"/>
          <p14:tracePt t="4875" x="1866900" y="2520950"/>
          <p14:tracePt t="4939" x="1860550" y="2520950"/>
          <p14:tracePt t="4954" x="1841500" y="2520950"/>
          <p14:tracePt t="4963" x="1828800" y="2520950"/>
          <p14:tracePt t="4974" x="1803400" y="2520950"/>
          <p14:tracePt t="4976" x="1778000" y="2520950"/>
          <p14:tracePt t="4991" x="1752600" y="2514600"/>
          <p14:tracePt t="5024" x="1720850" y="2508250"/>
          <p14:tracePt t="5027" x="1714500" y="2508250"/>
          <p14:tracePt t="5042" x="1695450" y="2508250"/>
          <p14:tracePt t="5482" x="1689100" y="2508250"/>
          <p14:tracePt t="5498" x="1695450" y="2508250"/>
          <p14:tracePt t="5514" x="1708150" y="2508250"/>
          <p14:tracePt t="5516" x="1733550" y="2508250"/>
          <p14:tracePt t="5524" x="1778000" y="2514600"/>
          <p14:tracePt t="5542" x="1809750" y="2520950"/>
          <p14:tracePt t="5558" x="1873250" y="2520950"/>
          <p14:tracePt t="5575" x="1905000" y="2520950"/>
          <p14:tracePt t="5591" x="1962150" y="2520950"/>
          <p14:tracePt t="5610" x="1993900" y="2520950"/>
          <p14:tracePt t="5625" x="2044700" y="2520950"/>
          <p14:tracePt t="5642" x="2076450" y="2520950"/>
          <p14:tracePt t="5658" x="2120900" y="2520950"/>
          <p14:tracePt t="5675" x="2171700" y="2520950"/>
          <p14:tracePt t="5691" x="2203450" y="2520950"/>
          <p14:tracePt t="5709" x="2247900" y="2520950"/>
          <p14:tracePt t="5725" x="2298700" y="2520950"/>
          <p14:tracePt t="5741" x="2317750" y="2520950"/>
          <p14:tracePt t="5759" x="2349500" y="2520950"/>
          <p14:tracePt t="5946" x="2355850" y="2520950"/>
          <p14:tracePt t="5979" x="2374900" y="2520950"/>
          <p14:tracePt t="5986" x="2387600" y="2520950"/>
          <p14:tracePt t="5994" x="2419350" y="2520950"/>
          <p14:tracePt t="6025" x="2444750" y="2520950"/>
          <p14:tracePt t="6027" x="2451100" y="2520950"/>
          <p14:tracePt t="6042" x="2457450" y="2527300"/>
          <p14:tracePt t="6058" x="2476500" y="2527300"/>
          <p14:tracePt t="6075" x="2495550" y="2527300"/>
          <p14:tracePt t="6092" x="2514600" y="2527300"/>
          <p14:tracePt t="6109" x="2552700" y="2527300"/>
          <p14:tracePt t="6124" x="2609850" y="2527300"/>
          <p14:tracePt t="6143" x="2736850" y="2533650"/>
          <p14:tracePt t="6159" x="2844800" y="2533650"/>
          <p14:tracePt t="6175" x="2863850" y="2533650"/>
          <p14:tracePt t="6312" x="2882900" y="2533650"/>
          <p14:tracePt t="6318" x="2889250" y="2533650"/>
          <p14:tracePt t="6333" x="2908300" y="2533650"/>
          <p14:tracePt t="6343" x="2921000" y="2533650"/>
          <p14:tracePt t="6345" x="2946400" y="2546350"/>
          <p14:tracePt t="6361" x="2990850" y="2546350"/>
          <p14:tracePt t="6375" x="3067050" y="2559050"/>
          <p14:tracePt t="6392" x="3149600" y="2571750"/>
          <p14:tracePt t="6409" x="3238500" y="2584450"/>
          <p14:tracePt t="6425" x="3282950" y="2603500"/>
          <p14:tracePt t="6443" x="3314700" y="2603500"/>
          <p14:tracePt t="6459" x="3327400" y="2609850"/>
          <p14:tracePt t="6476" x="3340100" y="2609850"/>
          <p14:tracePt t="6492" x="3346450" y="2609850"/>
          <p14:tracePt t="6550" x="3365500" y="2609850"/>
          <p14:tracePt t="6567" x="3384550" y="2616200"/>
          <p14:tracePt t="6584" x="3416300" y="2616200"/>
          <p14:tracePt t="6586" x="3441700" y="2635250"/>
          <p14:tracePt t="6592" x="3492500" y="2635250"/>
          <p14:tracePt t="6608" x="3549650" y="2641600"/>
          <p14:tracePt t="6625" x="3606800" y="2647950"/>
          <p14:tracePt t="6641" x="3644900" y="2647950"/>
          <p14:tracePt t="6659" x="3657600" y="2654300"/>
          <p14:tracePt t="6695" x="3670300" y="2654300"/>
          <p14:tracePt t="6696" x="3676650" y="2654300"/>
          <p14:tracePt t="6708" x="3721100" y="2679700"/>
          <p14:tracePt t="6708" x="3740150" y="2679700"/>
          <p14:tracePt t="6727" x="3790950" y="2679700"/>
          <p14:tracePt t="6742" x="3860800" y="2679700"/>
          <p14:tracePt t="6759" x="3924300" y="2679700"/>
          <p14:tracePt t="6775" x="3981450" y="2679700"/>
          <p14:tracePt t="6793" x="4064000" y="2679700"/>
          <p14:tracePt t="6808" x="4108450" y="2679700"/>
          <p14:tracePt t="6825" x="4171950" y="2679700"/>
          <p14:tracePt t="6842" x="4203700" y="2679700"/>
          <p14:tracePt t="6859" x="4210050" y="2679700"/>
          <p14:tracePt t="6950" x="4216400" y="2679700"/>
          <p14:tracePt t="6963" x="4229100" y="2679700"/>
          <p14:tracePt t="6975" x="4254500" y="2692400"/>
          <p14:tracePt t="6976" x="4286250" y="2692400"/>
          <p14:tracePt t="6991" x="4298950" y="2698750"/>
          <p14:tracePt t="7009" x="4324350" y="2698750"/>
          <p14:tracePt t="7142" x="4330700" y="2698750"/>
          <p14:tracePt t="7158" x="4356100" y="2717800"/>
          <p14:tracePt t="7159" x="4362450" y="2717800"/>
          <p14:tracePt t="7175" x="4368800" y="2717800"/>
          <p14:tracePt t="7178" x="4387850" y="2717800"/>
          <p14:tracePt t="7192" x="4406900" y="2717800"/>
          <p14:tracePt t="7208" x="4438650" y="2730500"/>
          <p14:tracePt t="7226" x="4445000" y="2730500"/>
          <p14:tracePt t="7415" x="4464050" y="2730500"/>
          <p14:tracePt t="7423" x="4483100" y="2730500"/>
          <p14:tracePt t="7443" x="4508500" y="2730500"/>
          <p14:tracePt t="7444" x="4540250" y="2730500"/>
          <p14:tracePt t="7460" x="4584700" y="2730500"/>
          <p14:tracePt t="7477" x="4616450" y="2730500"/>
          <p14:tracePt t="7492" x="4648200" y="2730500"/>
          <p14:tracePt t="7510" x="4711700" y="2730500"/>
          <p14:tracePt t="7526" x="4794250" y="2730500"/>
          <p14:tracePt t="7544" x="4832350" y="2730500"/>
          <p14:tracePt t="7560" x="4851400" y="2730500"/>
          <p14:tracePt t="7671" x="4864100" y="2730500"/>
          <p14:tracePt t="7671" x="4895850" y="2730500"/>
          <p14:tracePt t="7688" x="4933950" y="2730500"/>
          <p14:tracePt t="7689" x="4984750" y="2730500"/>
          <p14:tracePt t="7711" x="5010150" y="2730500"/>
          <p14:tracePt t="7712" x="5060950" y="2730500"/>
          <p14:tracePt t="7727" x="5105400" y="2730500"/>
          <p14:tracePt t="7744" x="5137150" y="2730500"/>
          <p14:tracePt t="7760" x="5156200" y="2730500"/>
          <p14:tracePt t="7863" x="5168900" y="2730500"/>
          <p14:tracePt t="7871" x="5175250" y="2730500"/>
          <p14:tracePt t="7879" x="5194300" y="2730500"/>
          <p14:tracePt t="7893" x="5264150" y="2730500"/>
          <p14:tracePt t="7896" x="5289550" y="2730500"/>
          <p14:tracePt t="7909" x="5327650" y="2730500"/>
          <p14:tracePt t="7927" x="5334000" y="2730500"/>
          <p14:tracePt t="7975" x="5340350" y="2730500"/>
          <p14:tracePt t="8008" x="5346700" y="2730500"/>
          <p14:tracePt t="8009" x="5365750" y="2730500"/>
          <p14:tracePt t="8017" x="5372100" y="2730500"/>
          <p14:tracePt t="8027" x="5384800" y="2730500"/>
          <p14:tracePt t="8044" x="5410200" y="2730500"/>
          <p14:tracePt t="8060" x="5461000" y="2730500"/>
          <p14:tracePt t="8077" x="5505450" y="2730500"/>
          <p14:tracePt t="8093" x="5537200" y="2730500"/>
          <p14:tracePt t="8110" x="5568950" y="2730500"/>
          <p14:tracePt t="8127" x="5613400" y="2730500"/>
          <p14:tracePt t="8145" x="5645150" y="2730500"/>
          <p14:tracePt t="8160" x="5689600" y="2730500"/>
          <p14:tracePt t="8176" x="5715000" y="2730500"/>
          <p14:tracePt t="8193" x="5759450" y="2730500"/>
          <p14:tracePt t="8209" x="5784850" y="2730500"/>
          <p14:tracePt t="8227" x="5829300" y="2743200"/>
          <p14:tracePt t="8243" x="5892800" y="2743200"/>
          <p14:tracePt t="8260" x="5930900" y="2743200"/>
          <p14:tracePt t="8277" x="6007100" y="2743200"/>
          <p14:tracePt t="8294" x="6089650" y="2749550"/>
          <p14:tracePt t="8312" x="6134100" y="2749550"/>
          <p14:tracePt t="8328" x="6184900" y="2749550"/>
          <p14:tracePt t="8343" x="6242050" y="2749550"/>
          <p14:tracePt t="8362" x="6305550" y="2749550"/>
          <p14:tracePt t="8376" x="6362700" y="2749550"/>
          <p14:tracePt t="8394" x="6419850" y="2749550"/>
          <p14:tracePt t="8410" x="6477000" y="2749550"/>
          <p14:tracePt t="8426" x="6521450" y="2762250"/>
          <p14:tracePt t="8444" x="6559550" y="2768600"/>
          <p14:tracePt t="8460" x="6578600" y="2768600"/>
          <p14:tracePt t="8477" x="6604000" y="2774950"/>
          <p14:tracePt t="8493" x="6629400" y="2781300"/>
          <p14:tracePt t="8534" x="6635750" y="2781300"/>
          <p14:tracePt t="8599" x="6642100" y="2781300"/>
          <p14:tracePt t="8615" x="6654800" y="2806700"/>
          <p14:tracePt t="8624" x="6667500" y="2806700"/>
          <p14:tracePt t="8631" x="6686550" y="2813050"/>
          <p14:tracePt t="8639" x="6692900" y="2813050"/>
          <p14:tracePt t="8643" x="6705600" y="2819400"/>
          <p14:tracePt t="9014" x="6711950" y="2819400"/>
          <p14:tracePt t="9031" x="6686550" y="2819400"/>
          <p14:tracePt t="9034" x="6661150" y="2819400"/>
          <p14:tracePt t="9043" x="6591300" y="2819400"/>
          <p14:tracePt t="9059" x="6464300" y="2819400"/>
          <p14:tracePt t="9077" x="6292850" y="2819400"/>
          <p14:tracePt t="9093" x="6140450" y="2819400"/>
          <p14:tracePt t="9093" x="6070600" y="2819400"/>
          <p14:tracePt t="9111" x="5962650" y="2819400"/>
          <p14:tracePt t="9127" x="5905500" y="2819400"/>
          <p14:tracePt t="9143" x="5822950" y="2819400"/>
          <p14:tracePt t="9159" x="5759450" y="2819400"/>
          <p14:tracePt t="9177" x="5702300" y="2819400"/>
          <p14:tracePt t="9193" x="5537200" y="2819400"/>
          <p14:tracePt t="9210" x="5454650" y="2813050"/>
          <p14:tracePt t="9210" x="5372100" y="2813050"/>
          <p14:tracePt t="9226" x="5181600" y="2813050"/>
          <p14:tracePt t="9243" x="4978400" y="2813050"/>
          <p14:tracePt t="9259" x="4794250" y="2813050"/>
          <p14:tracePt t="9276" x="4616450" y="2813050"/>
          <p14:tracePt t="9293" x="4451350" y="2813050"/>
          <p14:tracePt t="9309" x="4330700" y="2813050"/>
          <p14:tracePt t="9327" x="4229100" y="2813050"/>
          <p14:tracePt t="9342" x="4095750" y="2813050"/>
          <p14:tracePt t="9359" x="3930650" y="2813050"/>
          <p14:tracePt t="9376" x="3771900" y="2813050"/>
          <p14:tracePt t="9393" x="3644900" y="2813050"/>
          <p14:tracePt t="9409" x="3562350" y="2813050"/>
          <p14:tracePt t="9427" x="3556000" y="2813050"/>
          <p14:tracePt t="9465" x="3543300" y="2813050"/>
          <p14:tracePt t="9476" x="3536950" y="2813050"/>
          <p14:tracePt t="9477" x="3479800" y="2806700"/>
          <p14:tracePt t="9492" x="3416300" y="2787650"/>
          <p14:tracePt t="9509" x="3352800" y="2781300"/>
          <p14:tracePt t="9526" x="3295650" y="2781300"/>
          <p14:tracePt t="9543" x="3206750" y="2768600"/>
          <p14:tracePt t="9560" x="3143250" y="2755900"/>
          <p14:tracePt t="9577" x="3124200" y="2749550"/>
          <p14:tracePt t="9593" x="3098800" y="2749550"/>
          <p14:tracePt t="9611" x="3054350" y="2743200"/>
          <p14:tracePt t="9627" x="3016250" y="2743200"/>
          <p14:tracePt t="9644" x="2965450" y="2743200"/>
          <p14:tracePt t="9659" x="2889250" y="2724150"/>
          <p14:tracePt t="9677" x="2819400" y="2717800"/>
          <p14:tracePt t="9692" x="2749550" y="2711450"/>
          <p14:tracePt t="9709" x="2647950" y="2698750"/>
          <p14:tracePt t="9726" x="2540000" y="2698750"/>
          <p14:tracePt t="9742" x="2438400" y="2698750"/>
          <p14:tracePt t="9760" x="2381250" y="2698750"/>
          <p14:tracePt t="9776" x="2317750" y="2698750"/>
          <p14:tracePt t="9776" x="2286000" y="2698750"/>
          <p14:tracePt t="9795" x="2260600" y="2698750"/>
          <p14:tracePt t="9809" x="2190750" y="2692400"/>
          <p14:tracePt t="9827" x="2165350" y="2692400"/>
          <p14:tracePt t="9844" x="2139950" y="2692400"/>
          <p14:tracePt t="9860" x="2114550" y="2692400"/>
          <p14:tracePt t="9876" x="2089150" y="2679700"/>
          <p14:tracePt t="9893" x="2051050" y="2679700"/>
          <p14:tracePt t="9909" x="1981200" y="2673350"/>
          <p14:tracePt t="9926" x="1955800" y="2673350"/>
          <p14:tracePt t="9944" x="1930400" y="2673350"/>
          <p14:tracePt t="9961" x="1911350" y="2673350"/>
          <p14:tracePt t="10122" x="1879600" y="2667000"/>
          <p14:tracePt t="10138" x="1873250" y="2667000"/>
          <p14:tracePt t="10356" x="1898650" y="2667000"/>
          <p14:tracePt t="10368" x="1911350" y="2667000"/>
          <p14:tracePt t="10376" x="1955800" y="2667000"/>
          <p14:tracePt t="10379" x="1974850" y="2667000"/>
          <p14:tracePt t="10393" x="2038350" y="2673350"/>
          <p14:tracePt t="10410" x="2101850" y="2673350"/>
          <p14:tracePt t="10427" x="2171700" y="2673350"/>
          <p14:tracePt t="10444" x="2241550" y="2673350"/>
          <p14:tracePt t="10460" x="2324100" y="2673350"/>
          <p14:tracePt t="10476" x="2368550" y="2673350"/>
          <p14:tracePt t="10492" x="2387600" y="2673350"/>
          <p14:tracePt t="10570" x="2413000" y="2673350"/>
          <p14:tracePt t="10579" x="2425700" y="2673350"/>
          <p14:tracePt t="10580" x="2470150" y="2673350"/>
          <p14:tracePt t="10593" x="2533650" y="2673350"/>
          <p14:tracePt t="10593" x="2565400" y="2673350"/>
          <p14:tracePt t="10611" x="2635250" y="2673350"/>
          <p14:tracePt t="10626" x="2686050" y="2673350"/>
          <p14:tracePt t="10644" x="2717800" y="2673350"/>
          <p14:tracePt t="10660" x="2743200" y="2673350"/>
          <p14:tracePt t="10677" x="2787650" y="2673350"/>
          <p14:tracePt t="10692" x="2838450" y="2673350"/>
          <p14:tracePt t="10711" x="2895600" y="2673350"/>
          <p14:tracePt t="10726" x="2959100" y="2679700"/>
          <p14:tracePt t="10743" x="3073400" y="2698750"/>
          <p14:tracePt t="10760" x="3225800" y="2724150"/>
          <p14:tracePt t="10776" x="3359150" y="2730500"/>
          <p14:tracePt t="10776" x="3416300" y="2730500"/>
          <p14:tracePt t="10795" x="3441700" y="2730500"/>
          <p14:tracePt t="10810" x="3448050" y="2730500"/>
          <p14:tracePt t="10875" x="3467100" y="2730500"/>
          <p14:tracePt t="10882" x="3473450" y="2730500"/>
          <p14:tracePt t="10893" x="3486150" y="2730500"/>
          <p14:tracePt t="10894" x="3524250" y="2749550"/>
          <p14:tracePt t="10909" x="3568700" y="2749550"/>
          <p14:tracePt t="10954" x="3581400" y="2749550"/>
          <p14:tracePt t="10958" x="3587750" y="2749550"/>
          <p14:tracePt t="10976" x="3606800" y="2749550"/>
          <p14:tracePt t="10993" x="3644900" y="2755900"/>
          <p14:tracePt t="10996" x="3676650" y="2762250"/>
          <p14:tracePt t="11011" x="3721100" y="2762250"/>
          <p14:tracePt t="11027" x="3784600" y="2762250"/>
          <p14:tracePt t="11044" x="3879850" y="2781300"/>
          <p14:tracePt t="11060" x="3962400" y="2781300"/>
          <p14:tracePt t="11077" x="3987800" y="2781300"/>
          <p14:tracePt t="11093" x="3994150" y="2781300"/>
          <p14:tracePt t="11147" x="4000500" y="2781300"/>
          <p14:tracePt t="11154" x="4025900" y="2781300"/>
          <p14:tracePt t="11162" x="4057650" y="2781300"/>
          <p14:tracePt t="11170" x="4089400" y="2781300"/>
          <p14:tracePt t="11177" x="4159250" y="2781300"/>
          <p14:tracePt t="11192" x="4362450" y="2781300"/>
          <p14:tracePt t="11211" x="4527550" y="2781300"/>
          <p14:tracePt t="11227" x="4699000" y="2787650"/>
          <p14:tracePt t="11244" x="4838700" y="2787650"/>
          <p14:tracePt t="11259" x="4902200" y="2787650"/>
          <p14:tracePt t="11277" x="4940300" y="2787650"/>
          <p14:tracePt t="11293" x="4984750" y="2787650"/>
          <p14:tracePt t="11309" x="5054600" y="2787650"/>
          <p14:tracePt t="11327" x="5105400" y="2787650"/>
          <p14:tracePt t="11342" x="5168900" y="2787650"/>
          <p14:tracePt t="11360" x="5238750" y="2787650"/>
          <p14:tracePt t="11376" x="5302250" y="2787650"/>
          <p14:tracePt t="11376" x="5314950" y="2787650"/>
          <p14:tracePt t="11394" x="5365750" y="2787650"/>
          <p14:tracePt t="11411" x="5410200" y="2787650"/>
          <p14:tracePt t="11427" x="5454650" y="2787650"/>
          <p14:tracePt t="11444" x="5473700" y="2787650"/>
          <p14:tracePt t="11460" x="5492750" y="2787650"/>
          <p14:tracePt t="11477" x="5549900" y="2787650"/>
          <p14:tracePt t="11496" x="5594350" y="2787650"/>
          <p14:tracePt t="11510" x="5645150" y="2787650"/>
          <p14:tracePt t="11527" x="5695950" y="2787650"/>
          <p14:tracePt t="11543" x="5721350" y="2787650"/>
          <p14:tracePt t="11559" x="5772150" y="2787650"/>
          <p14:tracePt t="11577" x="5816600" y="2787650"/>
          <p14:tracePt t="11593" x="5854700" y="2787650"/>
          <p14:tracePt t="11611" x="5886450" y="2787650"/>
          <p14:tracePt t="11626" x="5930900" y="2787650"/>
          <p14:tracePt t="11643" x="5962650" y="2787650"/>
          <p14:tracePt t="11660" x="6007100" y="2787650"/>
          <p14:tracePt t="11677" x="6064250" y="2787650"/>
          <p14:tracePt t="11693" x="6140450" y="2787650"/>
          <p14:tracePt t="11711" x="6184900" y="2787650"/>
          <p14:tracePt t="11727" x="6203950" y="2787650"/>
          <p14:tracePt t="11744" x="6216650" y="2787650"/>
          <p14:tracePt t="11760" x="6223000" y="2787650"/>
          <p14:tracePt t="11776" x="6254750" y="2787650"/>
          <p14:tracePt t="11794" x="6267450" y="2787650"/>
          <p14:tracePt t="11810" x="6286500" y="2787650"/>
          <p14:tracePt t="11826" x="6330950" y="2787650"/>
          <p14:tracePt t="11843" x="6381750" y="2787650"/>
          <p14:tracePt t="11861" x="6413500" y="2787650"/>
          <p14:tracePt t="11877" x="6426200" y="2787650"/>
          <p14:tracePt t="11914" x="6432550" y="2787650"/>
          <p14:tracePt t="11929" x="6438900" y="2787650"/>
          <p14:tracePt t="11946" x="6451600" y="2787650"/>
          <p14:tracePt t="11960" x="6477000" y="2787650"/>
          <p14:tracePt t="11960" x="6502400" y="2787650"/>
          <p14:tracePt t="11977" x="6565900" y="2787650"/>
          <p14:tracePt t="11979" x="6623050" y="2787650"/>
          <p14:tracePt t="11995" x="6686550" y="2787650"/>
          <p14:tracePt t="12010" x="6724650" y="2787650"/>
          <p14:tracePt t="12028" x="6731000" y="2787650"/>
          <p14:tracePt t="12461" x="6724650" y="2787650"/>
          <p14:tracePt t="12470" x="6692900" y="2787650"/>
          <p14:tracePt t="12478" x="6661150" y="2787650"/>
          <p14:tracePt t="12485" x="6591300" y="2787650"/>
          <p14:tracePt t="12495" x="6496050" y="2787650"/>
          <p14:tracePt t="12511" x="6388100" y="2787650"/>
          <p14:tracePt t="12526" x="6362700" y="2787650"/>
          <p14:tracePt t="12544" x="6356350" y="2787650"/>
          <p14:tracePt t="12590" x="6337300" y="2787650"/>
          <p14:tracePt t="12598" x="6330950" y="2787650"/>
          <p14:tracePt t="12610" x="6311900" y="2787650"/>
          <p14:tracePt t="12612" x="6273800" y="2787650"/>
          <p14:tracePt t="12627" x="6242050" y="2787650"/>
          <p14:tracePt t="12644" x="6178550" y="2787650"/>
          <p14:tracePt t="12660" x="6089650" y="2781300"/>
          <p14:tracePt t="12660" x="6070600" y="2781300"/>
          <p14:tracePt t="12679" x="6000750" y="2781300"/>
          <p14:tracePt t="12694" x="5918200" y="2781300"/>
          <p14:tracePt t="12712" x="5829300" y="2781300"/>
          <p14:tracePt t="12727" x="5822950" y="2781300"/>
          <p14:tracePt t="12744" x="5797550" y="2781300"/>
          <p14:tracePt t="12760" x="5778500" y="2781300"/>
          <p14:tracePt t="12777" x="5746750" y="2781300"/>
          <p14:tracePt t="12794" x="5683250" y="2781300"/>
          <p14:tracePt t="12810" x="5619750" y="2781300"/>
          <p14:tracePt t="12827" x="5549900" y="2781300"/>
          <p14:tracePt t="12844" x="5467350" y="2781300"/>
          <p14:tracePt t="12860" x="5422900" y="2781300"/>
          <p14:tracePt t="12876" x="5378450" y="2781300"/>
          <p14:tracePt t="12895" x="5359400" y="2781300"/>
          <p14:tracePt t="12911" x="5302250" y="2781300"/>
          <p14:tracePt t="12927" x="5264150" y="2781300"/>
          <p14:tracePt t="12945" x="5226050" y="2781300"/>
          <p14:tracePt t="12961" x="5194300" y="2781300"/>
          <p14:tracePt t="12976" x="5137150" y="2774950"/>
          <p14:tracePt t="12994" x="5118100" y="2774950"/>
          <p14:tracePt t="13010" x="5105400" y="2774950"/>
          <p14:tracePt t="13028" x="5060950" y="2774950"/>
          <p14:tracePt t="13043" x="5022850" y="2755900"/>
          <p14:tracePt t="13061" x="4991100" y="2755900"/>
          <p14:tracePt t="13061" x="4972050" y="2755900"/>
          <p14:tracePt t="13078" x="4914900" y="2743200"/>
          <p14:tracePt t="13095" x="4870450" y="2743200"/>
          <p14:tracePt t="13110" x="4787900" y="2743200"/>
          <p14:tracePt t="13127" x="4737100" y="2743200"/>
          <p14:tracePt t="13145" x="4629150" y="2724150"/>
          <p14:tracePt t="13160" x="4451350" y="2711450"/>
          <p14:tracePt t="13177" x="4241800" y="2705100"/>
          <p14:tracePt t="13193" x="4025900" y="2679700"/>
          <p14:tracePt t="13211" x="3848100" y="2673350"/>
          <p14:tracePt t="13227" x="3702050" y="2673350"/>
          <p14:tracePt t="13244" x="3644900" y="2673350"/>
          <p14:tracePt t="13261" x="3562350" y="2654300"/>
          <p14:tracePt t="13280" x="3486150" y="2647950"/>
          <p14:tracePt t="13295" x="3409950" y="2628900"/>
          <p14:tracePt t="13310" x="3333750" y="2616200"/>
          <p14:tracePt t="13327" x="3238500" y="2616200"/>
          <p14:tracePt t="13343" x="3155950" y="2603500"/>
          <p14:tracePt t="13361" x="3092450" y="2603500"/>
          <p14:tracePt t="13377" x="3028950" y="2603500"/>
          <p14:tracePt t="13395" x="2971800" y="2597150"/>
          <p14:tracePt t="13411" x="2882900" y="2590800"/>
          <p14:tracePt t="13428" x="2762250" y="2578100"/>
          <p14:tracePt t="13444" x="2622550" y="2578100"/>
          <p14:tracePt t="13461" x="2508250" y="2571750"/>
          <p14:tracePt t="13478" x="2355850" y="2552700"/>
          <p14:tracePt t="13496" x="2286000" y="2552700"/>
          <p14:tracePt t="13510" x="2222500" y="2552700"/>
          <p14:tracePt t="13528" x="2152650" y="2552700"/>
          <p14:tracePt t="13544" x="2101850" y="2540000"/>
          <p14:tracePt t="13561" x="2057400" y="2540000"/>
          <p14:tracePt t="13577" x="2000250" y="2540000"/>
          <p14:tracePt t="13593" x="1949450" y="2540000"/>
          <p14:tracePt t="13611" x="1892300" y="2540000"/>
          <p14:tracePt t="13627" x="1835150" y="2540000"/>
          <p14:tracePt t="13645" x="1778000" y="2540000"/>
          <p14:tracePt t="13660" x="1695450" y="2540000"/>
          <p14:tracePt t="13660" x="1663700" y="2540000"/>
          <p14:tracePt t="13678" x="1651000" y="2540000"/>
          <p14:tracePt t="15843" x="1644650" y="2540000"/>
          <p14:tracePt t="15845" x="1670050" y="2540000"/>
          <p14:tracePt t="15860" x="1695450" y="2540000"/>
          <p14:tracePt t="15862" x="1758950" y="2540000"/>
          <p14:tracePt t="15878" x="1841500" y="2540000"/>
          <p14:tracePt t="15895" x="1898650" y="2540000"/>
          <p14:tracePt t="15911" x="1911350" y="2540000"/>
          <p14:tracePt t="20175" x="1930400" y="2540000"/>
          <p14:tracePt t="20188" x="1936750" y="2540000"/>
          <p14:tracePt t="20191" x="1943100" y="2540000"/>
          <p14:tracePt t="20198" x="1949450" y="2540000"/>
          <p14:tracePt t="20213" x="1981200" y="2559050"/>
          <p14:tracePt t="20232" x="2000250" y="2559050"/>
          <p14:tracePt t="20271" x="2006600" y="2559050"/>
          <p14:tracePt t="21491" x="2012950" y="2559050"/>
          <p14:tracePt t="21499" x="2019300" y="2559050"/>
          <p14:tracePt t="21523" x="2038350" y="2559050"/>
          <p14:tracePt t="21532" x="2076450" y="2571750"/>
          <p14:tracePt t="21533" x="2120900" y="2584450"/>
          <p14:tracePt t="21547" x="2184400" y="2609850"/>
          <p14:tracePt t="21564" x="2260600" y="2616200"/>
          <p14:tracePt t="21581" x="2286000" y="2616200"/>
          <p14:tracePt t="21597" x="2305050" y="2622550"/>
          <p14:tracePt t="21614" x="2311400" y="2622550"/>
          <p14:tracePt t="21715" x="2336800" y="2622550"/>
          <p14:tracePt t="21723" x="2362200" y="2622550"/>
          <p14:tracePt t="21739" x="2406650" y="2635250"/>
          <p14:tracePt t="21741" x="2419350" y="2635250"/>
          <p14:tracePt t="21750" x="2451100" y="2635250"/>
          <p14:tracePt t="21764" x="2470150" y="2635250"/>
          <p14:tracePt t="21780" x="2495550" y="2635250"/>
          <p14:tracePt t="21798" x="2533650" y="2647950"/>
          <p14:tracePt t="21814" x="2590800" y="2647950"/>
          <p14:tracePt t="21831" x="2667000" y="2660650"/>
          <p14:tracePt t="21849" x="2749550" y="2660650"/>
          <p14:tracePt t="21864" x="2787650" y="2673350"/>
          <p14:tracePt t="21881" x="2813050" y="2679700"/>
          <p14:tracePt t="21971" x="2832100" y="2679700"/>
          <p14:tracePt t="21979" x="2851150" y="2679700"/>
          <p14:tracePt t="21989" x="2870200" y="2679700"/>
          <p14:tracePt t="21997" x="2927350" y="2692400"/>
          <p14:tracePt t="22014" x="2978150" y="2692400"/>
          <p14:tracePt t="22030" x="3003550" y="2698750"/>
          <p14:tracePt t="22047" x="3016250" y="2698750"/>
          <p14:tracePt t="22499" x="3022600" y="2698750"/>
          <p14:tracePt t="22507" x="3035300" y="2698750"/>
          <p14:tracePt t="22507" x="3041650" y="2698750"/>
          <p14:tracePt t="22531" x="3067050" y="2698750"/>
          <p14:tracePt t="22539" x="3111500" y="2705100"/>
          <p14:tracePt t="22547" x="3162300" y="2705100"/>
          <p14:tracePt t="22556" x="3200400" y="2705100"/>
          <p14:tracePt t="22564" x="3257550" y="2717800"/>
          <p14:tracePt t="22581" x="3340100" y="2736850"/>
          <p14:tracePt t="22598" x="3416300" y="2743200"/>
          <p14:tracePt t="22614" x="3505200" y="2762250"/>
          <p14:tracePt t="22631" x="3568700" y="2774950"/>
          <p14:tracePt t="22648" x="3594100" y="2774950"/>
          <p14:tracePt t="22665" x="3619500" y="2781300"/>
          <p14:tracePt t="22681" x="3644900" y="2781300"/>
          <p14:tracePt t="22681" x="3657600" y="2781300"/>
          <p14:tracePt t="22700" x="3683000" y="2787650"/>
          <p14:tracePt t="22715" x="3733800" y="2800350"/>
          <p14:tracePt t="22732" x="3759200" y="2806700"/>
          <p14:tracePt t="22747" x="3797300" y="2806700"/>
          <p14:tracePt t="22766" x="3835400" y="2813050"/>
          <p14:tracePt t="22781" x="3854450" y="2813050"/>
          <p14:tracePt t="22798" x="3892550" y="2832100"/>
          <p14:tracePt t="22815" x="3917950" y="2838450"/>
          <p14:tracePt t="22852" x="3930650" y="2838450"/>
          <p14:tracePt t="22853" x="3937000" y="2838450"/>
          <p14:tracePt t="22864" x="3962400" y="2844800"/>
          <p14:tracePt t="22881" x="3994150" y="2851150"/>
          <p14:tracePt t="22898" x="4070350" y="2851150"/>
          <p14:tracePt t="22916" x="4108450" y="2863850"/>
          <p14:tracePt t="22931" x="4159250" y="2882900"/>
          <p14:tracePt t="22950" x="4184650" y="2882900"/>
          <p14:tracePt t="22965" x="4210050" y="2882900"/>
          <p14:tracePt t="22982" x="4286250" y="2895600"/>
          <p14:tracePt t="22998" x="4343400" y="2895600"/>
          <p14:tracePt t="23015" x="4387850" y="2914650"/>
          <p14:tracePt t="23030" x="4464050" y="2927350"/>
          <p14:tracePt t="23048" x="4521200" y="2933700"/>
          <p14:tracePt t="23065" x="4578350" y="2933700"/>
          <p14:tracePt t="23081" x="4718050" y="2946400"/>
          <p14:tracePt t="23100" x="4819650" y="2965450"/>
          <p14:tracePt t="23116" x="4864100" y="2971800"/>
          <p14:tracePt t="23131" x="4933950" y="2971800"/>
          <p14:tracePt t="23148" x="4997450" y="2971800"/>
          <p14:tracePt t="23166" x="5048250" y="2971800"/>
          <p14:tracePt t="23181" x="5124450" y="2971800"/>
          <p14:tracePt t="23198" x="5194300" y="2978150"/>
          <p14:tracePt t="23215" x="5257800" y="2978150"/>
          <p14:tracePt t="23232" x="5314950" y="2978150"/>
          <p14:tracePt t="23247" x="5346700" y="3003550"/>
          <p14:tracePt t="23266" x="5384800" y="3003550"/>
          <p14:tracePt t="23281" x="5410200" y="3003550"/>
          <p14:tracePt t="23297" x="5454650" y="3016250"/>
          <p14:tracePt t="23316" x="5505450" y="3016250"/>
          <p14:tracePt t="23331" x="5568950" y="3022600"/>
          <p14:tracePt t="23348" x="5638800" y="3022600"/>
          <p14:tracePt t="23364" x="5734050" y="3028950"/>
          <p14:tracePt t="23382" x="5848350" y="3028950"/>
          <p14:tracePt t="23398" x="5956300" y="3041650"/>
          <p14:tracePt t="23415" x="6013450" y="3041650"/>
          <p14:tracePt t="23431" x="6026150" y="3041650"/>
          <p14:tracePt t="23449" x="6045200" y="3041650"/>
          <p14:tracePt t="23465" x="6076950" y="3041650"/>
          <p14:tracePt t="23482" x="6146800" y="3041650"/>
          <p14:tracePt t="23497" x="6280150" y="3060700"/>
          <p14:tracePt t="23515" x="6343650" y="3060700"/>
          <p14:tracePt t="23531" x="6400800" y="3060700"/>
          <p14:tracePt t="23548" x="6464300" y="3060700"/>
          <p14:tracePt t="23565" x="6483350" y="3060700"/>
          <p14:tracePt t="23581" x="6489700" y="3060700"/>
          <p14:tracePt t="23844" x="6457950" y="3060700"/>
          <p14:tracePt t="23845" x="6413500" y="3060700"/>
          <p14:tracePt t="23864" x="6394450" y="3060700"/>
          <p14:tracePt t="23867" x="6324600" y="3060700"/>
          <p14:tracePt t="23881" x="6261100" y="3060700"/>
          <p14:tracePt t="23898" x="6140450" y="3060700"/>
          <p14:tracePt t="23916" x="6000750" y="3060700"/>
          <p14:tracePt t="23932" x="5918200" y="3060700"/>
          <p14:tracePt t="23950" x="5689600" y="3041650"/>
          <p14:tracePt t="23965" x="5403850" y="3028950"/>
          <p14:tracePt t="23982" x="5162550" y="3009900"/>
          <p14:tracePt t="23998" x="4857750" y="2984500"/>
          <p14:tracePt t="24015" x="4483100" y="2959100"/>
          <p14:tracePt t="24031" x="4121150" y="2959100"/>
          <p14:tracePt t="24050" x="3778250" y="2946400"/>
          <p14:tracePt t="24064" x="3454400" y="2933700"/>
          <p14:tracePt t="24082" x="3048000" y="2933700"/>
          <p14:tracePt t="24100" x="2844800" y="2933700"/>
          <p14:tracePt t="24116" x="2698750" y="2933700"/>
          <p14:tracePt t="24132" x="2571750" y="2927350"/>
          <p14:tracePt t="24148" x="2419350" y="2914650"/>
          <p14:tracePt t="24165" x="2228850" y="2901950"/>
          <p14:tracePt t="24181" x="2012950" y="2882900"/>
          <p14:tracePt t="24199" x="1797050" y="2857500"/>
          <p14:tracePt t="24215" x="1581150" y="2857500"/>
          <p14:tracePt t="24233" x="1403350" y="2857500"/>
          <p14:tracePt t="24249" x="1263650" y="2857500"/>
          <p14:tracePt t="24266" x="1143000" y="2857500"/>
          <p14:tracePt t="24281" x="1047750" y="2857500"/>
          <p14:tracePt t="24383" x="1041400" y="2857500"/>
          <p14:tracePt t="24391" x="1028700" y="2870200"/>
          <p14:tracePt t="24399" x="1009650" y="2908300"/>
          <p14:tracePt t="24415" x="1003300" y="2978150"/>
          <p14:tracePt t="24417" x="1003300" y="3041650"/>
          <p14:tracePt t="24432" x="1003300" y="3079750"/>
          <p14:tracePt t="24527" x="1003300" y="3092450"/>
          <p14:tracePt t="24535" x="1003300" y="3130550"/>
          <p14:tracePt t="24549" x="1022350" y="3194050"/>
          <p14:tracePt t="24552" x="1022350" y="3200400"/>
          <p14:tracePt t="24565" x="1054100" y="3251200"/>
          <p14:tracePt t="24582" x="1098550" y="3365500"/>
          <p14:tracePt t="24599" x="1117600" y="3429000"/>
          <p14:tracePt t="24616" x="1123950" y="3460750"/>
          <p14:tracePt t="24632" x="1143000" y="3517900"/>
          <p14:tracePt t="24648" x="1149350" y="3530600"/>
          <p14:tracePt t="24666" x="1168400" y="3562350"/>
          <p14:tracePt t="24682" x="1187450" y="3581400"/>
          <p14:tracePt t="24699" x="1200150" y="3606800"/>
          <p14:tracePt t="24715" x="1212850" y="3638550"/>
          <p14:tracePt t="24733" x="1238250" y="3695700"/>
          <p14:tracePt t="24748" x="1257300" y="3733800"/>
          <p14:tracePt t="24765" x="1276350" y="3778250"/>
          <p14:tracePt t="24815" x="1295400" y="3803650"/>
          <p14:tracePt t="24823" x="1301750" y="3803650"/>
          <p14:tracePt t="24831" x="1301750" y="3810000"/>
          <p14:tracePt t="24848" x="1327150" y="3835400"/>
          <p14:tracePt t="24880" x="1333500" y="3835400"/>
          <p14:tracePt t="24887" x="1339850" y="3835400"/>
          <p14:tracePt t="24894" x="1397000" y="3841750"/>
          <p14:tracePt t="24914" x="1422400" y="3841750"/>
          <p14:tracePt t="24932" x="1498600" y="3841750"/>
          <p14:tracePt t="24933" x="1555750" y="3841750"/>
          <p14:tracePt t="24933" x="1625600" y="3841750"/>
          <p14:tracePt t="24952" x="1695450" y="3841750"/>
          <p14:tracePt t="24966" x="1847850" y="3841750"/>
          <p14:tracePt t="24966" x="1930400" y="3841750"/>
          <p14:tracePt t="24983" x="2120900" y="3816350"/>
          <p14:tracePt t="24999" x="2298700" y="3784600"/>
          <p14:tracePt t="25017" x="2463800" y="3765550"/>
          <p14:tracePt t="25032" x="2540000" y="3765550"/>
          <p14:tracePt t="25104" x="2552700" y="3765550"/>
          <p14:tracePt t="25111" x="2559050" y="3765550"/>
          <p14:tracePt t="25111" x="2590800" y="3765550"/>
          <p14:tracePt t="25131" x="2597150" y="3765550"/>
          <p14:tracePt t="25133" x="2647950" y="3765550"/>
          <p14:tracePt t="25149" x="2724150" y="3765550"/>
          <p14:tracePt t="25166" x="2806700" y="3778250"/>
          <p14:tracePt t="25182" x="2952750" y="3803650"/>
          <p14:tracePt t="25200" x="3054350" y="3835400"/>
          <p14:tracePt t="25216" x="3143250" y="3848100"/>
          <p14:tracePt t="25233" x="3155950" y="3848100"/>
          <p14:tracePt t="25248" x="3168650" y="3854450"/>
          <p14:tracePt t="25359" x="3175000" y="3860800"/>
          <p14:tracePt t="25376" x="3181350" y="3867150"/>
          <p14:tracePt t="25383" x="3200400" y="3898900"/>
          <p14:tracePt t="25384" x="3213100" y="3911600"/>
          <p14:tracePt t="25399" x="3232150" y="3924300"/>
          <p14:tracePt t="25432" x="3257550" y="3956050"/>
          <p14:tracePt t="25433" x="3257550" y="3962400"/>
          <p14:tracePt t="25450" x="3270250" y="3981450"/>
          <p14:tracePt t="25465" x="3289300" y="4025900"/>
          <p14:tracePt t="25483" x="3295650" y="4038600"/>
          <p14:tracePt t="25499" x="3308350" y="4083050"/>
          <p14:tracePt t="25515" x="3321050" y="4127500"/>
          <p14:tracePt t="25532" x="3340100" y="4171950"/>
          <p14:tracePt t="25549" x="3346450" y="4222750"/>
          <p14:tracePt t="25565" x="3359150" y="4273550"/>
          <p14:tracePt t="25584" x="3365500" y="4298950"/>
          <p14:tracePt t="25599" x="3365500" y="4311650"/>
          <p14:tracePt t="25615" x="3384550" y="4343400"/>
          <p14:tracePt t="25633" x="3390900" y="4362450"/>
          <p14:tracePt t="25649" x="3390900" y="4387850"/>
          <p14:tracePt t="25666" x="3390900" y="4413250"/>
          <p14:tracePt t="25682" x="3403600" y="4432300"/>
          <p14:tracePt t="25700" x="3409950" y="4451350"/>
          <p14:tracePt t="25715" x="3409950" y="4483100"/>
          <p14:tracePt t="25733" x="3416300" y="4527550"/>
          <p14:tracePt t="25749" x="3416300" y="4540250"/>
          <p14:tracePt t="25765" x="3416300" y="4559300"/>
          <p14:tracePt t="25782" x="3416300" y="4591050"/>
          <p14:tracePt t="25800" x="3416300" y="4610100"/>
          <p14:tracePt t="25815" x="3416300" y="4622800"/>
          <p14:tracePt t="25834" x="3416300" y="4660900"/>
          <p14:tracePt t="25848" x="3403600" y="4679950"/>
          <p14:tracePt t="25866" x="3384550" y="4718050"/>
          <p14:tracePt t="25882" x="3359150" y="4743450"/>
          <p14:tracePt t="25899" x="3321050" y="4794250"/>
          <p14:tracePt t="25916" x="3270250" y="4851400"/>
          <p14:tracePt t="25932" x="3213100" y="4902200"/>
          <p14:tracePt t="25932" x="3194050" y="4921250"/>
          <p14:tracePt t="25952" x="3168650" y="4946650"/>
          <p14:tracePt t="25966" x="3143250" y="4984750"/>
          <p14:tracePt t="25984" x="3105150" y="5003800"/>
          <p14:tracePt t="25999" x="3079750" y="5035550"/>
          <p14:tracePt t="26016" x="3054350" y="5060950"/>
          <p14:tracePt t="26033" x="3041650" y="5080000"/>
          <p14:tracePt t="26050" x="3028950" y="5105400"/>
          <p14:tracePt t="26065" x="3022600" y="5118100"/>
          <p14:tracePt t="26082" x="2997200" y="5130800"/>
          <p14:tracePt t="26098" x="2978150" y="5143500"/>
          <p14:tracePt t="26116" x="2959100" y="5156200"/>
          <p14:tracePt t="26132" x="2940050" y="5175250"/>
          <p14:tracePt t="26149" x="2914650" y="5187950"/>
          <p14:tracePt t="26166" x="2876550" y="5213350"/>
          <p14:tracePt t="26182" x="2863850" y="5213350"/>
          <p14:tracePt t="26200" x="2857500" y="5219700"/>
          <p14:tracePt t="26216" x="2851150" y="5238750"/>
          <p14:tracePt t="26234" x="2832100" y="5238750"/>
          <p14:tracePt t="26249" x="2813050" y="5245100"/>
          <p14:tracePt t="26266" x="2800350" y="5251450"/>
          <p14:tracePt t="26282" x="2774950" y="5257800"/>
          <p14:tracePt t="26300" x="2711450" y="5264150"/>
          <p14:tracePt t="26317" x="2654300" y="5264150"/>
          <p14:tracePt t="26333" x="2559050" y="5264150"/>
          <p14:tracePt t="26349" x="2330450" y="5264150"/>
          <p14:tracePt t="26368" x="2247900" y="5264150"/>
          <p14:tracePt t="26382" x="2082800" y="5264150"/>
          <p14:tracePt t="26400" x="2038350" y="5264150"/>
          <p14:tracePt t="26416" x="2012950" y="5264150"/>
          <p14:tracePt t="26433" x="1993900" y="5264150"/>
          <p14:tracePt t="26449" x="1962150" y="5264150"/>
          <p14:tracePt t="26466" x="1943100" y="5264150"/>
          <p14:tracePt t="26483" x="1924050" y="5264150"/>
          <p14:tracePt t="26498" x="1911350" y="5264150"/>
          <p14:tracePt t="26516" x="1854200" y="5226050"/>
          <p14:tracePt t="26532" x="1816100" y="5200650"/>
          <p14:tracePt t="26549" x="1778000" y="5162550"/>
          <p14:tracePt t="26566" x="1708150" y="5080000"/>
          <p14:tracePt t="26584" x="1663700" y="5016500"/>
          <p14:tracePt t="26599" x="1631950" y="4984750"/>
          <p14:tracePt t="26618" x="1625600" y="4953000"/>
          <p14:tracePt t="26632" x="1612900" y="4933950"/>
          <p14:tracePt t="26649" x="1612900" y="4927600"/>
          <p14:tracePt t="26687" x="1606550" y="4914900"/>
          <p14:tracePt t="26689" x="1606550" y="4908550"/>
          <p14:tracePt t="26699" x="1593850" y="4870450"/>
          <p14:tracePt t="26716" x="1581150" y="4826000"/>
          <p14:tracePt t="26733" x="1555750" y="4737100"/>
          <p14:tracePt t="26749" x="1555750" y="4692650"/>
          <p14:tracePt t="26749" x="1555750" y="4673600"/>
          <p14:tracePt t="26768" x="1555750" y="4629150"/>
          <p14:tracePt t="26783" x="1555750" y="4597400"/>
          <p14:tracePt t="26801" x="1555750" y="4565650"/>
          <p14:tracePt t="26816" x="1555750" y="4540250"/>
          <p14:tracePt t="26833" x="1555750" y="4508500"/>
          <p14:tracePt t="26848" x="1555750" y="4483100"/>
          <p14:tracePt t="26867" x="1555750" y="4470400"/>
          <p14:tracePt t="26882" x="1555750" y="4464050"/>
          <p14:tracePt t="26899" x="1555750" y="4451350"/>
          <p14:tracePt t="26915" x="1562100" y="4445000"/>
          <p14:tracePt t="26932" x="1574800" y="4438650"/>
          <p14:tracePt t="26932" x="1581150" y="4438650"/>
          <p14:tracePt t="26952" x="1593850" y="4419600"/>
          <p14:tracePt t="26965" x="1644650" y="4387850"/>
          <p14:tracePt t="26984" x="1701800" y="4362450"/>
          <p14:tracePt t="27000" x="1733550" y="4324350"/>
          <p14:tracePt t="27017" x="1752600" y="4324350"/>
          <p14:tracePt t="27033" x="1778000" y="4298950"/>
          <p14:tracePt t="27050" x="1809750" y="4286250"/>
          <p14:tracePt t="27066" x="1841500" y="4260850"/>
          <p14:tracePt t="27082" x="1866900" y="4241800"/>
          <p14:tracePt t="27099" x="1879600" y="4235450"/>
          <p14:tracePt t="27117" x="1885950" y="4235450"/>
          <p14:tracePt t="27132" x="1911350" y="4229100"/>
          <p14:tracePt t="27150" x="1968500" y="4229100"/>
          <p14:tracePt t="27166" x="2063750" y="4216400"/>
          <p14:tracePt t="27183" x="2133600" y="4216400"/>
          <p14:tracePt t="27200" x="2184400" y="4216400"/>
          <p14:tracePt t="27216" x="2216150" y="4216400"/>
          <p14:tracePt t="27279" x="2228850" y="4216400"/>
          <p14:tracePt t="27287" x="2235200" y="4216400"/>
          <p14:tracePt t="27291" x="2247900" y="4216400"/>
          <p14:tracePt t="27300" x="2286000" y="4216400"/>
          <p14:tracePt t="27316" x="2311400" y="4216400"/>
          <p14:tracePt t="27333" x="2343150" y="4216400"/>
          <p14:tracePt t="27349" x="2400300" y="4216400"/>
          <p14:tracePt t="27366" x="2432050" y="4216400"/>
          <p14:tracePt t="27382" x="2476500" y="4216400"/>
          <p14:tracePt t="27399" x="2527300" y="4216400"/>
          <p14:tracePt t="27415" x="2584450" y="4235450"/>
          <p14:tracePt t="27433" x="2616200" y="4248150"/>
          <p14:tracePt t="27433" x="2628900" y="4260850"/>
          <p14:tracePt t="27452" x="2660650" y="4267200"/>
          <p14:tracePt t="27466" x="2679700" y="4273550"/>
          <p14:tracePt t="27483" x="2698750" y="4279900"/>
          <p14:tracePt t="27500" x="2705100" y="4286250"/>
          <p14:tracePt t="27516" x="2711450" y="4286250"/>
          <p14:tracePt t="27532" x="2724150" y="4298950"/>
          <p14:tracePt t="27551" x="2749550" y="4318000"/>
          <p14:tracePt t="27566" x="2768600" y="4324350"/>
          <p14:tracePt t="27583" x="2781300" y="4330700"/>
          <p14:tracePt t="27599" x="2794000" y="4337050"/>
          <p14:tracePt t="27617" x="2819400" y="4356100"/>
          <p14:tracePt t="27632" x="2851150" y="4368800"/>
          <p14:tracePt t="27652" x="2870200" y="4381500"/>
          <p14:tracePt t="27666" x="2901950" y="4406900"/>
          <p14:tracePt t="27684" x="2901950" y="4413250"/>
          <p14:tracePt t="27700" x="2914650" y="4419600"/>
          <p14:tracePt t="27716" x="2933700" y="4432300"/>
          <p14:tracePt t="27733" x="2946400" y="4451350"/>
          <p14:tracePt t="27750" x="2965450" y="4457700"/>
          <p14:tracePt t="27766" x="2971800" y="4464050"/>
          <p14:tracePt t="27783" x="2990850" y="4476750"/>
          <p14:tracePt t="27800" x="3009900" y="4489450"/>
          <p14:tracePt t="27816" x="3022600" y="4495800"/>
          <p14:tracePt t="27925" x="3022600" y="4508500"/>
          <p14:tracePt t="27932" x="3035300" y="4527550"/>
          <p14:tracePt t="27942" x="3041650" y="4533900"/>
          <p14:tracePt t="27950" x="3054350" y="4546600"/>
          <p14:tracePt t="27966" x="3060700" y="4559300"/>
          <p14:tracePt t="28083" x="3073400" y="4578350"/>
          <p14:tracePt t="28084" x="3079750" y="4584700"/>
          <p14:tracePt t="28099" x="3079750" y="4591050"/>
          <p14:tracePt t="28102" x="3098800" y="4616450"/>
          <p14:tracePt t="28117" x="3124200" y="4641850"/>
          <p14:tracePt t="28132" x="3136900" y="4660900"/>
          <p14:tracePt t="28150" x="3155950" y="4692650"/>
          <p14:tracePt t="28166" x="3175000" y="4705350"/>
          <p14:tracePt t="28183" x="3175000" y="4718050"/>
          <p14:tracePt t="28199" x="3194050" y="4737100"/>
          <p14:tracePt t="28216" x="3194050" y="4743450"/>
          <p14:tracePt t="28233" x="3206750" y="4762500"/>
          <p14:tracePt t="28249" x="3206750" y="4787900"/>
          <p14:tracePt t="28249" x="3219450" y="4800600"/>
          <p14:tracePt t="28267" x="3225800" y="4826000"/>
          <p14:tracePt t="28284" x="3244850" y="4845050"/>
          <p14:tracePt t="28300" x="3244850" y="4864100"/>
          <p14:tracePt t="28317" x="3244850" y="4876800"/>
          <p14:tracePt t="28334" x="3244850" y="4895850"/>
          <p14:tracePt t="28350" x="3244850" y="4908550"/>
          <p14:tracePt t="28367" x="3244850" y="4914900"/>
          <p14:tracePt t="28382" x="3244850" y="4927600"/>
          <p14:tracePt t="28400" x="3244850" y="4959350"/>
          <p14:tracePt t="28416" x="3232150" y="4991100"/>
          <p14:tracePt t="28433" x="3219450" y="5035550"/>
          <p14:tracePt t="28450" x="3181350" y="5080000"/>
          <p14:tracePt t="28466" x="3149600" y="5130800"/>
          <p14:tracePt t="28485" x="3124200" y="5162550"/>
          <p14:tracePt t="28499" x="3105150" y="5175250"/>
          <p14:tracePt t="28516" x="3092450" y="5181600"/>
          <p14:tracePt t="28533" x="3079750" y="5194300"/>
          <p14:tracePt t="28551" x="3073400" y="5200650"/>
          <p14:tracePt t="28566" x="3067050" y="5213350"/>
          <p14:tracePt t="28583" x="3048000" y="5232400"/>
          <p14:tracePt t="28600" x="3041650" y="5238750"/>
          <p14:tracePt t="28642" x="3028950" y="5245100"/>
          <p14:tracePt t="28648" x="3009900" y="5251450"/>
          <p14:tracePt t="28667" x="2997200" y="5257800"/>
          <p14:tracePt t="28670" x="2971800" y="5283200"/>
          <p14:tracePt t="28685" x="2933700" y="5283200"/>
          <p14:tracePt t="28700" x="2921000" y="5283200"/>
          <p14:tracePt t="28716" x="2908300" y="5289550"/>
          <p14:tracePt t="28733" x="2882900" y="5289550"/>
          <p14:tracePt t="28750" x="2876550" y="5289550"/>
          <p14:tracePt t="28767" x="2851150" y="5289550"/>
          <p14:tracePt t="28782" x="2819400" y="5289550"/>
          <p14:tracePt t="28800" x="2774950" y="5289550"/>
          <p14:tracePt t="28816" x="2724150" y="5289550"/>
          <p14:tracePt t="28834" x="2673350" y="5289550"/>
          <p14:tracePt t="28849" x="2609850" y="5289550"/>
          <p14:tracePt t="28867" x="2565400" y="5289550"/>
          <p14:tracePt t="28884" x="2540000" y="5289550"/>
          <p14:tracePt t="28916" x="2508250" y="5289550"/>
          <p14:tracePt t="28917" x="2489200" y="5289550"/>
          <p14:tracePt t="28937" x="2470150" y="5289550"/>
          <p14:tracePt t="28951" x="2451100" y="5289550"/>
          <p14:tracePt t="28966" x="2406650" y="5289550"/>
          <p14:tracePt t="28983" x="2330450" y="5264150"/>
          <p14:tracePt t="29000" x="2279650" y="5251450"/>
          <p14:tracePt t="29017" x="2203450" y="5238750"/>
          <p14:tracePt t="29033" x="2178050" y="5232400"/>
          <p14:tracePt t="29033" x="2171700" y="5232400"/>
          <p14:tracePt t="29051" x="2152650" y="5226050"/>
          <p14:tracePt t="29068" x="2133600" y="5213350"/>
          <p14:tracePt t="29085" x="2095500" y="5187950"/>
          <p14:tracePt t="29100" x="2076450" y="5162550"/>
          <p14:tracePt t="29118" x="2051050" y="5143500"/>
          <p14:tracePt t="29133" x="2012950" y="5099050"/>
          <p14:tracePt t="29150" x="1981200" y="5060950"/>
          <p14:tracePt t="29167" x="1968500" y="5041900"/>
          <p14:tracePt t="29184" x="1930400" y="4984750"/>
          <p14:tracePt t="29200" x="1917700" y="4946650"/>
          <p14:tracePt t="29216" x="1866900" y="4895850"/>
          <p14:tracePt t="29234" x="1847850" y="4851400"/>
          <p14:tracePt t="29250" x="1803400" y="4781550"/>
          <p14:tracePt t="29268" x="1790700" y="4737100"/>
          <p14:tracePt t="29283" x="1752600" y="4692650"/>
          <p14:tracePt t="29300" x="1746250" y="4679950"/>
          <p14:tracePt t="29316" x="1739900" y="4641850"/>
          <p14:tracePt t="29334" x="1727200" y="4616450"/>
          <p14:tracePt t="29350" x="1720850" y="4597400"/>
          <p14:tracePt t="29368" x="1720850" y="4591050"/>
          <p14:tracePt t="29383" x="1720850" y="4578350"/>
          <p14:tracePt t="29401" x="1720850" y="4565650"/>
          <p14:tracePt t="29417" x="1720850" y="4533900"/>
          <p14:tracePt t="29434" x="1739900" y="4476750"/>
          <p14:tracePt t="29451" x="1866900" y="4413250"/>
          <p14:tracePt t="29467" x="1930400" y="4375150"/>
          <p14:tracePt t="29484" x="2025650" y="4343400"/>
          <p14:tracePt t="29499" x="2101850" y="4318000"/>
          <p14:tracePt t="29517" x="2165350" y="4298950"/>
          <p14:tracePt t="29533" x="2228850" y="4286250"/>
          <p14:tracePt t="29550" x="2292350" y="4286250"/>
          <p14:tracePt t="29567" x="2381250" y="4267200"/>
          <p14:tracePt t="29584" x="2520950" y="4248150"/>
          <p14:tracePt t="29600" x="2660650" y="4229100"/>
          <p14:tracePt t="29617" x="2781300" y="4216400"/>
          <p14:tracePt t="29633" x="2870200" y="4210050"/>
          <p14:tracePt t="29633" x="2914650" y="4210050"/>
          <p14:tracePt t="29652" x="2952750" y="4210050"/>
          <p14:tracePt t="29668" x="2971800" y="4210050"/>
          <p14:tracePt t="29685" x="2984500" y="4210050"/>
          <p14:tracePt t="29700" x="2990850" y="4210050"/>
          <p14:tracePt t="29779" x="3016250" y="4210050"/>
          <p14:tracePt t="29787" x="3022600" y="4210050"/>
          <p14:tracePt t="29800" x="3028950" y="4210050"/>
          <p14:tracePt t="29801" x="3067050" y="4222750"/>
          <p14:tracePt t="29817" x="3086100" y="4254500"/>
          <p14:tracePt t="30167" x="0" y="0"/>
        </p14:tracePtLst>
        <p14:tracePtLst>
          <p14:tracePt t="30871" x="2965450" y="4419600"/>
          <p14:tracePt t="30880" x="2965450" y="4432300"/>
          <p14:tracePt t="30892" x="2965450" y="4438650"/>
          <p14:tracePt t="30901" x="2965450" y="4451350"/>
          <p14:tracePt t="30917" x="2965450" y="4489450"/>
          <p14:tracePt t="31070" x="2965450" y="4495800"/>
          <p14:tracePt t="31087" x="2952750" y="4508500"/>
          <p14:tracePt t="31095" x="2946400" y="4521200"/>
          <p14:tracePt t="31103" x="2927350" y="4540250"/>
          <p14:tracePt t="31184" x="2914650" y="4552950"/>
          <p14:tracePt t="31192" x="2889250" y="4565650"/>
          <p14:tracePt t="31194" x="2863850" y="4584700"/>
          <p14:tracePt t="31200" x="2838450" y="4603750"/>
          <p14:tracePt t="31217" x="2794000" y="4622800"/>
          <p14:tracePt t="31234" x="2749550" y="4641850"/>
          <p14:tracePt t="31250" x="2711450" y="4667250"/>
          <p14:tracePt t="31267" x="2679700" y="4686300"/>
          <p14:tracePt t="31284" x="2647950" y="4711700"/>
          <p14:tracePt t="31301" x="2628900" y="4718050"/>
          <p14:tracePt t="31317" x="2603500" y="4749800"/>
          <p14:tracePt t="31317" x="2584450" y="4762500"/>
          <p14:tracePt t="31374" x="2546350" y="4775200"/>
          <p14:tracePt t="31384" x="2527300" y="4775200"/>
          <p14:tracePt t="31395" x="2482850" y="4787900"/>
          <p14:tracePt t="31401" x="2438400" y="4787900"/>
          <p14:tracePt t="31417" x="2374900" y="4806950"/>
          <p14:tracePt t="31435" x="2305050" y="4819650"/>
          <p14:tracePt t="31450" x="2241550" y="4838700"/>
          <p14:tracePt t="31468" x="2209800" y="4851400"/>
          <p14:tracePt t="31484" x="2152650" y="4883150"/>
          <p14:tracePt t="31502" x="2089150" y="4914900"/>
          <p14:tracePt t="31517" x="2051050" y="4959350"/>
          <p14:tracePt t="31534" x="2006600" y="4991100"/>
          <p14:tracePt t="31552" x="1981200" y="4997450"/>
          <p14:tracePt t="31568" x="1962150" y="5010150"/>
          <p14:tracePt t="31584" x="1949450" y="5022850"/>
          <p14:tracePt t="31601" x="1936750" y="5029200"/>
          <p14:tracePt t="31617" x="1917700" y="5041900"/>
          <p14:tracePt t="31807" x="1911350" y="5048250"/>
          <p14:tracePt t="31815" x="1885950" y="5086350"/>
          <p14:tracePt t="31833" x="1879600" y="5092700"/>
          <p14:tracePt t="31835" x="1854200" y="5111750"/>
          <p14:tracePt t="31851" x="1835150" y="5124450"/>
          <p14:tracePt t="31868" x="1828800" y="5143500"/>
          <p14:tracePt t="32287" x="1835150" y="5149850"/>
          <p14:tracePt t="32296" x="1841500" y="5149850"/>
          <p14:tracePt t="32297" x="1854200" y="5149850"/>
          <p14:tracePt t="32319" x="1879600" y="5149850"/>
          <p14:tracePt t="32334" x="1885950" y="5149850"/>
          <p14:tracePt t="32352" x="1892300" y="5149850"/>
          <p14:tracePt t="32353" x="1905000" y="5149850"/>
          <p14:tracePt t="32368" x="1917700" y="5149850"/>
          <p14:tracePt t="32431" x="1924050" y="5149850"/>
          <p14:tracePt t="32441" x="1936750" y="5149850"/>
          <p14:tracePt t="32442" x="1955800" y="5149850"/>
          <p14:tracePt t="32450" x="1968500" y="5149850"/>
          <p14:tracePt t="32468" x="1993900" y="5162550"/>
          <p14:tracePt t="32484" x="2025650" y="5162550"/>
          <p14:tracePt t="32501" x="2070100" y="5162550"/>
          <p14:tracePt t="32517" x="2114550" y="5162550"/>
          <p14:tracePt t="32536" x="2127250" y="5162550"/>
          <p14:tracePt t="32536" x="2152650" y="5162550"/>
          <p14:tracePt t="32552" x="2209800" y="5162550"/>
          <p14:tracePt t="32568" x="2235200" y="5162550"/>
          <p14:tracePt t="32584" x="2247900" y="5162550"/>
          <p14:tracePt t="32600" x="2273300" y="5162550"/>
          <p14:tracePt t="32617" x="2305050" y="5162550"/>
          <p14:tracePt t="32633" x="2330450" y="5162550"/>
          <p14:tracePt t="32651" x="2349500" y="5162550"/>
          <p14:tracePt t="32667" x="2368550" y="5162550"/>
          <p14:tracePt t="32685" x="2406650" y="5162550"/>
          <p14:tracePt t="32700" x="2432050" y="5162550"/>
          <p14:tracePt t="32717" x="2451100" y="5162550"/>
          <p14:tracePt t="32734" x="2495550" y="5162550"/>
          <p14:tracePt t="32752" x="2514600" y="5162550"/>
          <p14:tracePt t="32767" x="2520950" y="5162550"/>
          <p14:tracePt t="32896" x="2533650" y="5162550"/>
          <p14:tracePt t="32904" x="2559050" y="5175250"/>
          <p14:tracePt t="32905" x="2571750" y="5181600"/>
          <p14:tracePt t="32918" x="2603500" y="5187950"/>
          <p14:tracePt t="33023" x="2622550" y="5187950"/>
          <p14:tracePt t="33031" x="2667000" y="5187950"/>
          <p14:tracePt t="33051" x="2692400" y="5187950"/>
          <p14:tracePt t="33052" x="2768600" y="5187950"/>
          <p14:tracePt t="33068" x="2794000" y="5187950"/>
          <p14:tracePt t="33084" x="2819400" y="5187950"/>
          <p14:tracePt t="33101" x="2838450" y="5187950"/>
          <p14:tracePt t="33101" x="2851150" y="5187950"/>
          <p14:tracePt t="33134" x="2857500" y="5187950"/>
          <p14:tracePt t="33135" x="2882900" y="5187950"/>
          <p14:tracePt t="33151" x="2895600" y="5187950"/>
          <p14:tracePt t="33168" x="2914650" y="5187950"/>
          <p14:tracePt t="33185" x="2921000" y="5187950"/>
          <p14:tracePt t="33200" x="2940050" y="5187950"/>
          <p14:tracePt t="33218" x="2965450" y="5187950"/>
          <p14:tracePt t="33234" x="3009900" y="5187950"/>
          <p14:tracePt t="33252" x="3035300" y="5187950"/>
          <p14:tracePt t="33268" x="3054350" y="5187950"/>
          <p14:tracePt t="33284" x="3060700" y="5187950"/>
          <p14:tracePt t="33301" x="3073400" y="5187950"/>
          <p14:tracePt t="33317" x="3079750" y="5187950"/>
          <p14:tracePt t="33410" x="3092450" y="5187950"/>
          <p14:tracePt t="33419" x="3117850" y="5187950"/>
          <p14:tracePt t="33435" x="3124200" y="5187950"/>
          <p14:tracePt t="33437" x="3149600" y="5187950"/>
          <p14:tracePt t="33452" x="3155950" y="5187950"/>
          <p14:tracePt t="33467" x="3175000" y="5187950"/>
          <p14:tracePt t="33485" x="3194050" y="5187950"/>
          <p14:tracePt t="33501" x="3232150" y="5187950"/>
          <p14:tracePt t="33517" x="3251200" y="5187950"/>
          <p14:tracePt t="33843" x="3251200" y="5168900"/>
          <p14:tracePt t="33851" x="3251200" y="5137150"/>
          <p14:tracePt t="33868" x="3251200" y="5124450"/>
          <p14:tracePt t="33885" x="3225800" y="5073650"/>
          <p14:tracePt t="33886" x="3219450" y="5016500"/>
          <p14:tracePt t="33901" x="3213100" y="4972050"/>
          <p14:tracePt t="33918" x="3206750" y="4927600"/>
          <p14:tracePt t="33936" x="3187700" y="4864100"/>
          <p14:tracePt t="33953" x="3181350" y="4800600"/>
          <p14:tracePt t="33968" x="3162300" y="4711700"/>
          <p14:tracePt t="33985" x="3143250" y="4654550"/>
          <p14:tracePt t="34002" x="3086100" y="4540250"/>
          <p14:tracePt t="34019" x="3067050" y="4495800"/>
          <p14:tracePt t="34036" x="3060700" y="4495800"/>
          <p14:tracePt t="34051" x="3054350" y="4483100"/>
          <p14:tracePt t="34069" x="3054350" y="4470400"/>
          <p14:tracePt t="34084" x="3041650" y="4457700"/>
          <p14:tracePt t="34101" x="3022600" y="4413250"/>
          <p14:tracePt t="34117" x="3003550" y="4387850"/>
          <p14:tracePt t="34134" x="2965450" y="4349750"/>
          <p14:tracePt t="34151" x="2921000" y="4305300"/>
          <p14:tracePt t="34167" x="2876550" y="4273550"/>
          <p14:tracePt t="34186" x="2819400" y="4222750"/>
          <p14:tracePt t="34201" x="2755900" y="4184650"/>
          <p14:tracePt t="34219" x="2736850" y="4184650"/>
          <p14:tracePt t="34235" x="2711450" y="4165600"/>
          <p14:tracePt t="34252" x="2698750" y="4165600"/>
          <p14:tracePt t="34338" x="2679700" y="4165600"/>
          <p14:tracePt t="34347" x="2667000" y="4159250"/>
          <p14:tracePt t="34353" x="2628900" y="4152900"/>
          <p14:tracePt t="34368" x="2622550" y="4152900"/>
          <p14:tracePt t="34685" x="0" y="0"/>
        </p14:tracePtLst>
        <p14:tracePtLst>
          <p14:tracePt t="35790" x="2616200" y="4152900"/>
          <p14:tracePt t="36278" x="2597150" y="4152900"/>
          <p14:tracePt t="36287" x="2590800" y="4152900"/>
          <p14:tracePt t="36289" x="2584450" y="4152900"/>
          <p14:tracePt t="36302" x="2552700" y="4152900"/>
          <p14:tracePt t="36320" x="2520950" y="4152900"/>
          <p14:tracePt t="36336" x="2489200" y="4152900"/>
          <p14:tracePt t="36352" x="2463800" y="4152900"/>
          <p14:tracePt t="36369" x="2457450" y="4152900"/>
          <p14:tracePt t="36424" x="2444750" y="4152900"/>
          <p14:tracePt t="36431" x="2438400" y="4152900"/>
          <p14:tracePt t="36443" x="2432050" y="4152900"/>
          <p14:tracePt t="36502" x="2419350" y="4152900"/>
          <p14:tracePt t="36510" x="2413000" y="4152900"/>
          <p14:tracePt t="36519" x="2387600" y="4152900"/>
          <p14:tracePt t="36599" x="2368550" y="4152900"/>
          <p14:tracePt t="36601" x="2362200" y="4152900"/>
          <p14:tracePt t="36631" x="2349500" y="4152900"/>
          <p14:tracePt t="36644" x="2336800" y="4152900"/>
          <p14:tracePt t="36646" x="2317750" y="4152900"/>
          <p14:tracePt t="36652" x="2298700" y="4152900"/>
          <p14:tracePt t="36669" x="2273300" y="4152900"/>
          <p14:tracePt t="36686" x="2241550" y="4152900"/>
          <p14:tracePt t="36701" x="2209800" y="4152900"/>
          <p14:tracePt t="36720" x="2165350" y="4152900"/>
          <p14:tracePt t="36735" x="2095500" y="4152900"/>
          <p14:tracePt t="36753" x="2019300" y="4152900"/>
          <p14:tracePt t="36768" x="1987550" y="4152900"/>
          <p14:tracePt t="36786" x="1981200" y="4152900"/>
          <p14:tracePt t="37958" x="1974850" y="4152900"/>
          <p14:tracePt t="37966" x="1981200" y="4152900"/>
          <p14:tracePt t="37976" x="2000250" y="4171950"/>
          <p14:tracePt t="37982" x="2057400" y="4171950"/>
          <p14:tracePt t="38001" x="2070100" y="4171950"/>
          <p14:tracePt t="38002" x="2101850" y="4178300"/>
          <p14:tracePt t="38018" x="2127250" y="4178300"/>
          <p14:tracePt t="38036" x="2165350" y="4184650"/>
          <p14:tracePt t="38051" x="2190750" y="4184650"/>
          <p14:tracePt t="38230" x="2197100" y="4184650"/>
          <p14:tracePt t="38238" x="2203450" y="4184650"/>
          <p14:tracePt t="38251" x="2222500" y="4184650"/>
          <p14:tracePt t="38252" x="2266950" y="4184650"/>
          <p14:tracePt t="38268" x="2279650" y="4184650"/>
          <p14:tracePt t="38268" x="2298700" y="4184650"/>
          <p14:tracePt t="38286" x="2311400" y="4184650"/>
          <p14:tracePt t="38301" x="2317750" y="4184650"/>
          <p14:tracePt t="38319" x="2343150" y="4184650"/>
          <p14:tracePt t="38336" x="2355850" y="4184650"/>
          <p14:tracePt t="38406" x="2362200" y="4171950"/>
          <p14:tracePt t="38414" x="2362200" y="4165600"/>
          <p14:tracePt t="38426" x="2362200" y="4159250"/>
          <p14:tracePt t="38428" x="2374900" y="4159250"/>
          <p14:tracePt t="38453" x="2387600" y="4159250"/>
          <p14:tracePt t="38455" x="2393950" y="4159250"/>
          <p14:tracePt t="38468" x="2413000" y="4152900"/>
          <p14:tracePt t="38484" x="2432050" y="4152900"/>
          <p14:tracePt t="38503" x="2463800" y="4152900"/>
          <p14:tracePt t="38519" x="2489200" y="4152900"/>
          <p14:tracePt t="38536" x="2508250" y="4152900"/>
          <p14:tracePt t="38552" x="2520950" y="4152900"/>
          <p14:tracePt t="38568" x="2527300" y="4152900"/>
          <p14:tracePt t="39242" x="2546350" y="4152900"/>
          <p14:tracePt t="39251" x="2552700" y="4152900"/>
          <p14:tracePt t="39252" x="2571750" y="4152900"/>
          <p14:tracePt t="39266" x="2622550" y="4152900"/>
          <p14:tracePt t="39284" x="2635250" y="4152900"/>
          <p14:tracePt t="39305" x="2667000" y="4152900"/>
          <p14:tracePt t="39307" x="2673350" y="4152900"/>
          <p14:tracePt t="39466" x="2686050" y="4152900"/>
          <p14:tracePt t="39474" x="2717800" y="4152900"/>
          <p14:tracePt t="39481" x="2768600" y="4178300"/>
          <p14:tracePt t="39501" x="2800350" y="4184650"/>
          <p14:tracePt t="39503" x="2844800" y="4203700"/>
          <p14:tracePt t="39518" x="2882900" y="4203700"/>
          <p14:tracePt t="39535" x="2895600" y="4210050"/>
          <p14:tracePt t="39609" x="2927350" y="4210050"/>
          <p14:tracePt t="39618" x="2952750" y="4222750"/>
          <p14:tracePt t="39630" x="2971800" y="4229100"/>
          <p14:tracePt t="39635" x="3028950" y="4235450"/>
          <p14:tracePt t="39652" x="3054350" y="4235450"/>
          <p14:tracePt t="40074" x="3060700" y="4235450"/>
          <p14:tracePt t="40121" x="3054350" y="4229100"/>
          <p14:tracePt t="40298" x="3067050" y="4229100"/>
          <p14:tracePt t="40305" x="3073400" y="4229100"/>
          <p14:tracePt t="40319" x="3111500" y="4241800"/>
          <p14:tracePt t="40321" x="3162300" y="4254500"/>
          <p14:tracePt t="40362" x="3194050" y="4273550"/>
          <p14:tracePt t="40370" x="3194050" y="4279900"/>
          <p14:tracePt t="40409" x="3225800" y="4286250"/>
          <p14:tracePt t="40418" x="3232150" y="4286250"/>
          <p14:tracePt t="40420" x="3238500" y="4286250"/>
          <p14:tracePt t="40506" x="3263900" y="4286250"/>
          <p14:tracePt t="40513" x="3263900" y="4292600"/>
          <p14:tracePt t="40522" x="3302000" y="4292600"/>
          <p14:tracePt t="40535" x="3308350" y="4292600"/>
          <p14:tracePt t="41282" x="3314700" y="4305300"/>
          <p14:tracePt t="41289" x="3327400" y="4324350"/>
          <p14:tracePt t="41297" x="3340100" y="4330700"/>
          <p14:tracePt t="41307" x="3346450" y="4343400"/>
          <p14:tracePt t="41320" x="3352800" y="4343400"/>
          <p14:tracePt t="41336" x="3365500" y="4362450"/>
          <p14:tracePt t="41610" x="3365500" y="4394200"/>
          <p14:tracePt t="41618" x="3371850" y="4400550"/>
          <p14:tracePt t="41664" x="3378200" y="4406900"/>
          <p14:tracePt t="41786" x="3378200" y="4419600"/>
          <p14:tracePt t="41795" x="3378200" y="4425950"/>
          <p14:tracePt t="41818" x="3390900" y="4432300"/>
          <p14:tracePt t="41820" x="3390900" y="4445000"/>
          <p14:tracePt t="42138" x="3390900" y="4451350"/>
          <p14:tracePt t="42146" x="3365500" y="4451350"/>
          <p14:tracePt t="42154" x="3346450" y="4451350"/>
          <p14:tracePt t="42162" x="3314700" y="4451350"/>
          <p14:tracePt t="42162" x="3282950" y="4451350"/>
          <p14:tracePt t="42170" x="3238500" y="4451350"/>
          <p14:tracePt t="42186" x="3130550" y="4451350"/>
          <p14:tracePt t="42203" x="3016250" y="4438650"/>
          <p14:tracePt t="42219" x="2908300" y="4432300"/>
          <p14:tracePt t="42236" x="2794000" y="4419600"/>
          <p14:tracePt t="42253" x="2584450" y="4400550"/>
          <p14:tracePt t="42271" x="2489200" y="4400550"/>
          <p14:tracePt t="42287" x="2451100" y="4400550"/>
          <p14:tracePt t="42397" x="2444750" y="4400550"/>
          <p14:tracePt t="42438" x="2413000" y="4400550"/>
          <p14:tracePt t="42446" x="2393950" y="4400550"/>
          <p14:tracePt t="42460" x="2343150" y="4400550"/>
          <p14:tracePt t="42470" x="2311400" y="4400550"/>
          <p14:tracePt t="42472" x="2247900" y="4400550"/>
          <p14:tracePt t="42487" x="2178050" y="4400550"/>
          <p14:tracePt t="42503" x="2114550" y="4400550"/>
          <p14:tracePt t="42520" x="2032000" y="4400550"/>
          <p14:tracePt t="42536" x="1911350" y="4406900"/>
          <p14:tracePt t="42552" x="1847850" y="4406900"/>
          <p14:tracePt t="42569" x="1822450" y="4425950"/>
          <p14:tracePt t="42767" x="1841500" y="4432300"/>
          <p14:tracePt t="42768" x="1860550" y="4432300"/>
          <p14:tracePt t="42786" x="1905000" y="4432300"/>
          <p14:tracePt t="42788" x="2051050" y="4432300"/>
          <p14:tracePt t="42804" x="2241550" y="4432300"/>
          <p14:tracePt t="42820" x="2393950" y="4432300"/>
          <p14:tracePt t="42836" x="2463800" y="4432300"/>
          <p14:tracePt t="42836" x="2482850" y="4432300"/>
          <p14:tracePt t="42854" x="2501900" y="4432300"/>
          <p14:tracePt t="42870" x="2508250" y="4432300"/>
          <p14:tracePt t="42926" x="2527300" y="4432300"/>
          <p14:tracePt t="42944" x="2571750" y="4432300"/>
          <p14:tracePt t="42947" x="2590800" y="4432300"/>
          <p14:tracePt t="42954" x="2654300" y="4432300"/>
          <p14:tracePt t="42969" x="2736850" y="4432300"/>
          <p14:tracePt t="42987" x="2787650" y="4432300"/>
          <p14:tracePt t="43002" x="2825750" y="4432300"/>
          <p14:tracePt t="43070" x="2832100" y="4432300"/>
          <p14:tracePt t="43085" x="2870200" y="4432300"/>
          <p14:tracePt t="43095" x="2895600" y="4432300"/>
          <p14:tracePt t="43103" x="2952750" y="4432300"/>
          <p14:tracePt t="43119" x="2990850" y="4445000"/>
          <p14:tracePt t="43433" x="0" y="0"/>
        </p14:tracePtLst>
        <p14:tracePtLst>
          <p14:tracePt t="43968" x="2533650" y="4394200"/>
          <p14:tracePt t="44390" x="2559050" y="4394200"/>
          <p14:tracePt t="44398" x="2584450" y="4394200"/>
          <p14:tracePt t="44400" x="2641600" y="4394200"/>
          <p14:tracePt t="44421" x="2698750" y="4394200"/>
          <p14:tracePt t="44421" x="2724150" y="4394200"/>
          <p14:tracePt t="44438" x="2768600" y="4394200"/>
          <p14:tracePt t="44454" x="2800350" y="4394200"/>
          <p14:tracePt t="44470" x="2838450" y="4387850"/>
          <p14:tracePt t="44487" x="2844800" y="4387850"/>
          <p14:tracePt t="44550" x="2857500" y="4387850"/>
          <p14:tracePt t="44552" x="2863850" y="4387850"/>
          <p14:tracePt t="44570" x="2882900" y="4387850"/>
          <p14:tracePt t="44571" x="2927350" y="4387850"/>
          <p14:tracePt t="44588" x="2959100" y="4387850"/>
          <p14:tracePt t="44604" x="2984500" y="4387850"/>
          <p14:tracePt t="44620" x="3035300" y="4387850"/>
          <p14:tracePt t="44637" x="3117850" y="4387850"/>
          <p14:tracePt t="44654" x="3175000" y="4387850"/>
          <p14:tracePt t="44671" x="3251200" y="4387850"/>
          <p14:tracePt t="44822" x="3276600" y="4387850"/>
          <p14:tracePt t="44830" x="3282950" y="4387850"/>
          <p14:tracePt t="44835" x="3289300" y="4387850"/>
          <p14:tracePt t="44845" x="3295650" y="4387850"/>
          <p14:tracePt t="45190" x="3333750" y="4387850"/>
          <p14:tracePt t="45198" x="3340100" y="4387850"/>
          <p14:tracePt t="45210" x="3371850" y="4387850"/>
          <p14:tracePt t="45220" x="3403600" y="4387850"/>
          <p14:tracePt t="45226" x="3467100" y="4387850"/>
          <p14:tracePt t="45237" x="3536950" y="4387850"/>
          <p14:tracePt t="45253" x="3606800" y="4387850"/>
          <p14:tracePt t="45270" x="3689350" y="4387850"/>
          <p14:tracePt t="45287" x="3752850" y="4387850"/>
          <p14:tracePt t="45498" x="3797300" y="4375150"/>
          <p14:tracePt t="45506" x="3841750" y="4343400"/>
          <p14:tracePt t="45506" x="3892550" y="4318000"/>
          <p14:tracePt t="45523" x="3937000" y="4286250"/>
          <p14:tracePt t="45537" x="4032250" y="4229100"/>
          <p14:tracePt t="45539" x="4038600" y="4222750"/>
          <p14:tracePt t="45659" x="4057650" y="4197350"/>
          <p14:tracePt t="45664" x="4076700" y="4178300"/>
          <p14:tracePt t="45674" x="4083050" y="4165600"/>
          <p14:tracePt t="45682" x="4095750" y="4152900"/>
          <p14:tracePt t="45689" x="4114800" y="4121150"/>
          <p14:tracePt t="45704" x="4133850" y="4102100"/>
          <p14:tracePt t="45785" x="4140200" y="4089400"/>
          <p14:tracePt t="45794" x="4140200" y="4076700"/>
          <p14:tracePt t="45804" x="4165600" y="4057650"/>
          <p14:tracePt t="45805" x="4184650" y="4025900"/>
          <p14:tracePt t="45821" x="4203700" y="4013200"/>
          <p14:tracePt t="45837" x="4210050" y="3994150"/>
          <p14:tracePt t="45854" x="4222750" y="3981450"/>
          <p14:tracePt t="46122" x="4222750" y="3962400"/>
          <p14:tracePt t="46131" x="4222750" y="3956050"/>
          <p14:tracePt t="46139" x="4222750" y="3924300"/>
          <p14:tracePt t="46145" x="4222750" y="3911600"/>
          <p14:tracePt t="46156" x="4222750" y="3873500"/>
          <p14:tracePt t="46171" x="4222750" y="3854450"/>
          <p14:tracePt t="46187" x="4222750" y="3835400"/>
          <p14:tracePt t="46204" x="4222750" y="3829050"/>
          <p14:tracePt t="46714" x="4222750" y="3822700"/>
          <p14:tracePt t="46858" x="4222750" y="3829050"/>
          <p14:tracePt t="46866" x="4222750" y="3835400"/>
          <p14:tracePt t="46890" x="4222750" y="3854450"/>
          <p14:tracePt t="46891" x="4222750" y="3867150"/>
          <p14:tracePt t="46905" x="4222750" y="3873500"/>
          <p14:tracePt t="46954" x="4222750" y="3879850"/>
          <p14:tracePt t="47018" x="4222750" y="3892550"/>
          <p14:tracePt t="47019" x="4222750" y="3898900"/>
          <p14:tracePt t="47050" x="4222750" y="3905250"/>
          <p14:tracePt t="47098" x="4222750" y="3911600"/>
          <p14:tracePt t="47112" x="4222750" y="3930650"/>
          <p14:tracePt t="47130" x="4222750" y="3937000"/>
          <p14:tracePt t="47146" x="4222750" y="3943350"/>
          <p14:tracePt t="47177" x="4222750" y="3962400"/>
          <p14:tracePt t="47185" x="4222750" y="3975100"/>
          <p14:tracePt t="47210" x="4222750" y="3987800"/>
          <p14:tracePt t="47221" x="4222750" y="3994150"/>
          <p14:tracePt t="47242" x="4222750" y="4006850"/>
          <p14:tracePt t="47254" x="4222750" y="4013200"/>
          <p14:tracePt t="47273" x="4222750" y="4019550"/>
          <p14:tracePt t="47288" x="4222750" y="4025900"/>
          <p14:tracePt t="47321" x="4222750" y="4032250"/>
          <p14:tracePt t="47354" x="4222750" y="4057650"/>
          <p14:tracePt t="47361" x="4222750" y="4064000"/>
          <p14:tracePt t="47403" x="4222750" y="4070350"/>
          <p14:tracePt t="47450" x="4222750" y="4076700"/>
          <p14:tracePt t="47945" x="4222750" y="4083050"/>
          <p14:tracePt t="48074" x="4222750" y="4095750"/>
          <p14:tracePt t="48074" x="4222750" y="4102100"/>
          <p14:tracePt t="48254" x="4229100" y="4121150"/>
          <p14:tracePt t="48263" x="4235450" y="4152900"/>
          <p14:tracePt t="48271" x="4254500" y="4184650"/>
          <p14:tracePt t="48273" x="4292600" y="4273550"/>
          <p14:tracePt t="48288" x="4318000" y="4349750"/>
          <p14:tracePt t="48306" x="4330700" y="4381500"/>
          <p14:tracePt t="48322" x="4330700" y="4387850"/>
          <p14:tracePt t="48734" x="4330700" y="4394200"/>
          <p14:tracePt t="48742" x="4330700" y="4400550"/>
          <p14:tracePt t="48750" x="4337050" y="4432300"/>
          <p14:tracePt t="48750" x="4337050" y="4445000"/>
          <p14:tracePt t="48814" x="4337050" y="4457700"/>
          <p14:tracePt t="48822" x="4337050" y="4464050"/>
          <p14:tracePt t="48949" x="4343400" y="4476750"/>
          <p14:tracePt t="48958" x="4343400" y="4508500"/>
          <p14:tracePt t="48966" x="4343400" y="4514850"/>
          <p14:tracePt t="48972" x="4356100" y="4540250"/>
          <p14:tracePt t="48988" x="4356100" y="4584700"/>
          <p14:tracePt t="49006" x="4356100" y="4591050"/>
          <p14:tracePt t="49022" x="4362450" y="4616450"/>
          <p14:tracePt t="49039" x="4362450" y="4629150"/>
          <p14:tracePt t="49055" x="4362450" y="4635500"/>
          <p14:tracePt t="49071" x="4362450" y="4654550"/>
          <p14:tracePt t="49089" x="4362450" y="4667250"/>
          <p14:tracePt t="49182" x="4362450" y="4692650"/>
          <p14:tracePt t="49186" x="4362450" y="4699000"/>
          <p14:tracePt t="49886" x="4362450" y="4705350"/>
          <p14:tracePt t="49918" x="4362450" y="4686300"/>
          <p14:tracePt t="49926" x="4349750" y="4673600"/>
          <p14:tracePt t="49933" x="4343400" y="4667250"/>
          <p14:tracePt t="49939" x="4324350" y="4635500"/>
          <p14:tracePt t="49955" x="4298950" y="4603750"/>
          <p14:tracePt t="49972" x="4292600" y="4591050"/>
          <p14:tracePt t="49990" x="4260850" y="4559300"/>
          <p14:tracePt t="50007" x="4254500" y="4552950"/>
          <p14:tracePt t="50125" x="4248150" y="4546600"/>
          <p14:tracePt t="50146" x="4229100" y="4508500"/>
          <p14:tracePt t="50146" x="4222750" y="4502150"/>
          <p14:tracePt t="50159" x="4216400" y="4489450"/>
          <p14:tracePt t="50160" x="4216400" y="4483100"/>
          <p14:tracePt t="50172" x="4210050" y="4476750"/>
          <p14:tracePt t="50172" x="4203700" y="4470400"/>
          <p14:tracePt t="50190" x="4197350" y="4464050"/>
          <p14:tracePt t="50318" x="4191000" y="4464050"/>
          <p14:tracePt t="50330" x="4171950" y="4438650"/>
          <p14:tracePt t="50332" x="4159250" y="4432300"/>
          <p14:tracePt t="50338" x="4152900" y="4406900"/>
          <p14:tracePt t="50356" x="4146550" y="4387850"/>
          <p14:tracePt t="50372" x="4140200" y="4375150"/>
          <p14:tracePt t="50606" x="4140200" y="4362450"/>
          <p14:tracePt t="50614" x="4140200" y="4343400"/>
          <p14:tracePt t="50624" x="4121150" y="4318000"/>
          <p14:tracePt t="50625" x="4121150" y="4298950"/>
          <p14:tracePt t="50639" x="4121150" y="4254500"/>
          <p14:tracePt t="50655" x="4121150" y="4241800"/>
          <p14:tracePt t="50672" x="4121150" y="4229100"/>
          <p14:tracePt t="50690" x="4121150" y="4210050"/>
          <p14:tracePt t="50705" x="4121150" y="4203700"/>
          <p14:tracePt t="50878" x="4121150" y="4191000"/>
          <p14:tracePt t="50887" x="4121150" y="4184650"/>
          <p14:tracePt t="50893" x="4121150" y="4178300"/>
          <p14:tracePt t="50905" x="4121150" y="4165600"/>
          <p14:tracePt t="50942" x="4121150" y="4140200"/>
          <p14:tracePt t="50944" x="4121150" y="4133850"/>
          <p14:tracePt t="50956" x="4121150" y="4114800"/>
          <p14:tracePt t="50972" x="4121150" y="4095750"/>
          <p14:tracePt t="50990" x="4121150" y="4089400"/>
          <p14:tracePt t="51007" x="4121150" y="4064000"/>
          <p14:tracePt t="51618" x="0" y="0"/>
        </p14:tracePtLst>
        <p14:tracePtLst>
          <p14:tracePt t="55449" x="4121150" y="4064000"/>
          <p14:tracePt t="55649" x="4121150" y="4057650"/>
          <p14:tracePt t="55690" x="4121150" y="4083050"/>
          <p14:tracePt t="55700" x="4121150" y="4089400"/>
          <p14:tracePt t="55705" x="4127500" y="4114800"/>
          <p14:tracePt t="55723" x="4127500" y="4127500"/>
          <p14:tracePt t="55724" x="4152900" y="4159250"/>
          <p14:tracePt t="55740" x="4159250" y="4171950"/>
          <p14:tracePt t="55758" x="4165600" y="4203700"/>
          <p14:tracePt t="55773" x="4165600" y="4210050"/>
          <p14:tracePt t="55791" x="4171950" y="4222750"/>
          <p14:tracePt t="55807" x="4171950" y="4229100"/>
          <p14:tracePt t="55824" x="4184650" y="4267200"/>
          <p14:tracePt t="55858" x="4197350" y="4279900"/>
          <p14:tracePt t="55859" x="4210050" y="4292600"/>
          <p14:tracePt t="55875" x="4210050" y="4311650"/>
          <p14:tracePt t="55891" x="4210050" y="4324350"/>
          <p14:tracePt t="55939" x="4222750" y="4343400"/>
          <p14:tracePt t="55946" x="4229100" y="4349750"/>
          <p14:tracePt t="55953" x="4229100" y="4368800"/>
          <p14:tracePt t="55973" x="4235450" y="4381500"/>
          <p14:tracePt t="55976" x="4235450" y="4400550"/>
          <p14:tracePt t="55991" x="4241800" y="4419600"/>
          <p14:tracePt t="56007" x="4241800" y="4438650"/>
          <p14:tracePt t="56024" x="4248150" y="4457700"/>
          <p14:tracePt t="56042" x="4248150" y="4464050"/>
          <p14:tracePt t="56057" x="4260850" y="4495800"/>
          <p14:tracePt t="56076" x="4273550" y="4540250"/>
          <p14:tracePt t="56091" x="4292600" y="4603750"/>
          <p14:tracePt t="56108" x="4292600" y="4635500"/>
          <p14:tracePt t="56124" x="4311650" y="4679950"/>
          <p14:tracePt t="56141" x="4318000" y="4711700"/>
          <p14:tracePt t="56156" x="4318000" y="4730750"/>
          <p14:tracePt t="56175" x="4318000" y="4749800"/>
          <p14:tracePt t="56190" x="4324350" y="4756150"/>
          <p14:tracePt t="56289" x="4324350" y="4781550"/>
          <p14:tracePt t="56353" x="4324350" y="4794250"/>
          <p14:tracePt t="56365" x="4324350" y="4800600"/>
          <p14:tracePt t="56386" x="4330700" y="4806950"/>
          <p14:tracePt t="56482" x="4330700" y="4813300"/>
          <p14:tracePt t="56490" x="4337050" y="4832350"/>
          <p14:tracePt t="56507" x="4343400" y="4838700"/>
          <p14:tracePt t="56531" x="4343400" y="4864100"/>
          <p14:tracePt t="56541" x="4343400" y="4870450"/>
          <p14:tracePt t="56993" x="4343400" y="4876800"/>
          <p14:tracePt t="57009" x="4349750" y="4883150"/>
          <p14:tracePt t="57025" x="4356100" y="4902200"/>
          <p14:tracePt t="57025" x="4356100" y="4908550"/>
          <p14:tracePt t="57042" x="4362450" y="4927600"/>
          <p14:tracePt t="57043" x="4375150" y="4953000"/>
          <p14:tracePt t="57058" x="4413250" y="4991100"/>
          <p14:tracePt t="57075" x="4425950" y="4997450"/>
          <p14:tracePt t="57091" x="4457700" y="5016500"/>
          <p14:tracePt t="57108" x="4464050" y="5022850"/>
          <p14:tracePt t="57321" x="4464050" y="5054600"/>
          <p14:tracePt t="57333" x="4451350" y="5060950"/>
          <p14:tracePt t="57335" x="4425950" y="5067300"/>
          <p14:tracePt t="57341" x="4381500" y="5073650"/>
          <p14:tracePt t="57358" x="4298950" y="5092700"/>
          <p14:tracePt t="57373" x="4165600" y="5124450"/>
          <p14:tracePt t="57391" x="4038600" y="5149850"/>
          <p14:tracePt t="57407" x="3924300" y="5187950"/>
          <p14:tracePt t="57407" x="3867150" y="5200650"/>
          <p14:tracePt t="57426" x="3854450" y="5200650"/>
          <p14:tracePt t="57426" x="3810000" y="5207000"/>
          <p14:tracePt t="57442" x="3759200" y="5219700"/>
          <p14:tracePt t="57460" x="3746500" y="5219700"/>
          <p14:tracePt t="57707" x="3746500" y="5232400"/>
          <p14:tracePt t="57709" x="3778250" y="5245100"/>
          <p14:tracePt t="57724" x="3822700" y="5251450"/>
          <p14:tracePt t="57725" x="3867150" y="5270500"/>
          <p14:tracePt t="57740" x="3924300" y="5276850"/>
          <p14:tracePt t="57758" x="3994150" y="5276850"/>
          <p14:tracePt t="57774" x="4025900" y="5283200"/>
          <p14:tracePt t="57791" x="4051300" y="5283200"/>
          <p14:tracePt t="57930" x="4057650" y="5283200"/>
          <p14:tracePt t="57938" x="4076700" y="5283200"/>
          <p14:tracePt t="57946" x="4108450" y="5283200"/>
          <p14:tracePt t="57953" x="4165600" y="5283200"/>
          <p14:tracePt t="57974" x="4197350" y="5283200"/>
          <p14:tracePt t="57975" x="4267200" y="5283200"/>
          <p14:tracePt t="57991" x="4311650" y="5283200"/>
          <p14:tracePt t="58007" x="4362450" y="5283200"/>
          <p14:tracePt t="58185" x="4368800" y="5283200"/>
          <p14:tracePt t="58194" x="4406900" y="5283200"/>
          <p14:tracePt t="58202" x="4425950" y="5283200"/>
          <p14:tracePt t="58209" x="4495800" y="5283200"/>
          <p14:tracePt t="58224" x="4521200" y="5283200"/>
          <p14:tracePt t="58241" x="4540250" y="5276850"/>
          <p14:tracePt t="58522" x="4552950" y="5276850"/>
          <p14:tracePt t="58539" x="4578350" y="5276850"/>
          <p14:tracePt t="58550" x="4616450" y="5276850"/>
          <p14:tracePt t="58552" x="4635500" y="5276850"/>
          <p14:tracePt t="58558" x="4699000" y="5264150"/>
          <p14:tracePt t="58575" x="4737100" y="5264150"/>
          <p14:tracePt t="58622" x="4756150" y="5264150"/>
          <p14:tracePt t="58630" x="4762500" y="5264150"/>
          <p14:tracePt t="58734" x="4768850" y="5264150"/>
          <p14:tracePt t="58862" x="4768850" y="5257800"/>
          <p14:tracePt t="58882" x="4756150" y="5251450"/>
          <p14:tracePt t="58890" x="4724400" y="5238750"/>
          <p14:tracePt t="58892" x="4705350" y="5232400"/>
          <p14:tracePt t="58974" x="4692650" y="5232400"/>
          <p14:tracePt t="58983" x="4686300" y="5232400"/>
          <p14:tracePt t="59532" x="0" y="0"/>
        </p14:tracePtLst>
        <p14:tracePtLst>
          <p14:tracePt t="60805" x="2895600" y="2546350"/>
          <p14:tracePt t="60823" x="2882900" y="2546350"/>
          <p14:tracePt t="60824" x="2876550" y="2546350"/>
          <p14:tracePt t="60965" x="2870200" y="2546350"/>
          <p14:tracePt t="60975" x="2851150" y="2559050"/>
          <p14:tracePt t="60991" x="2825750" y="2584450"/>
          <p14:tracePt t="61009" x="2774950" y="2641600"/>
          <p14:tracePt t="61011" x="2736850" y="2698750"/>
          <p14:tracePt t="61026" x="2698750" y="2749550"/>
          <p14:tracePt t="61042" x="2698750" y="2787650"/>
          <p14:tracePt t="61058" x="2692400" y="2800350"/>
          <p14:tracePt t="61076" x="2692400" y="2813050"/>
          <p14:tracePt t="61092" x="2692400" y="2832100"/>
          <p14:tracePt t="61109" x="2711450" y="2863850"/>
          <p14:tracePt t="61126" x="2717800" y="2863850"/>
          <p14:tracePt t="61142" x="2736850" y="2870200"/>
          <p14:tracePt t="61159" x="2743200" y="2870200"/>
          <p14:tracePt t="61374" x="2755900" y="2870200"/>
          <p14:tracePt t="61375" x="2762250" y="2870200"/>
          <p14:tracePt t="61392" x="2781300" y="2870200"/>
          <p14:tracePt t="61397" x="2800350" y="2870200"/>
          <p14:tracePt t="61409" x="2819400" y="2870200"/>
          <p14:tracePt t="61425" x="2825750" y="2870200"/>
          <p14:tracePt t="61534" x="2851150" y="2889250"/>
          <p14:tracePt t="61541" x="2908300" y="2933700"/>
          <p14:tracePt t="61551" x="2952750" y="2946400"/>
          <p14:tracePt t="61559" x="3022600" y="2990850"/>
          <p14:tracePt t="61576" x="3092450" y="3035300"/>
          <p14:tracePt t="61592" x="3136900" y="3048000"/>
          <p14:tracePt t="61609" x="3175000" y="3073400"/>
          <p14:tracePt t="61626" x="3181350" y="3086100"/>
          <p14:tracePt t="61642" x="3219450" y="3105150"/>
          <p14:tracePt t="61660" x="3276600" y="3143250"/>
          <p14:tracePt t="61675" x="3359150" y="3187700"/>
          <p14:tracePt t="61693" x="3416300" y="3244850"/>
          <p14:tracePt t="61708" x="3486150" y="3295650"/>
          <p14:tracePt t="61726" x="3581400" y="3359150"/>
          <p14:tracePt t="61742" x="3651250" y="3416300"/>
          <p14:tracePt t="61760" x="3721100" y="3448050"/>
          <p14:tracePt t="61776" x="3803650" y="3511550"/>
          <p14:tracePt t="61792" x="3937000" y="3594100"/>
          <p14:tracePt t="61792" x="4025900" y="3638550"/>
          <p14:tracePt t="61810" x="4222750" y="3714750"/>
          <p14:tracePt t="61827" x="4432300" y="3803650"/>
          <p14:tracePt t="61843" x="4629150" y="3867150"/>
          <p14:tracePt t="61859" x="4800600" y="3937000"/>
          <p14:tracePt t="61876" x="4933950" y="3994150"/>
          <p14:tracePt t="61892" x="4959350" y="4006850"/>
          <p14:tracePt t="61910" x="4965700" y="4013200"/>
          <p14:tracePt t="62245" x="4978400" y="4019550"/>
          <p14:tracePt t="62268" x="4991100" y="4038600"/>
          <p14:tracePt t="62270" x="5029200" y="4070350"/>
          <p14:tracePt t="62276" x="5054600" y="4089400"/>
          <p14:tracePt t="62292" x="5086350" y="4121150"/>
          <p14:tracePt t="62309" x="5111750" y="4140200"/>
          <p14:tracePt t="62326" x="5124450" y="4152900"/>
          <p14:tracePt t="62342" x="5149850" y="4159250"/>
          <p14:tracePt t="62359" x="5175250" y="4197350"/>
          <p14:tracePt t="62359" x="5200650" y="4203700"/>
          <p14:tracePt t="62378" x="5207000" y="4222750"/>
          <p14:tracePt t="62392" x="5213350" y="4222750"/>
          <p14:tracePt t="62482" x="5226050" y="4229100"/>
          <p14:tracePt t="62490" x="5245100" y="4241800"/>
          <p14:tracePt t="62506" x="5251450" y="4248150"/>
          <p14:tracePt t="62641" x="5257800" y="4254500"/>
          <p14:tracePt t="62651" x="5270500" y="4260850"/>
          <p14:tracePt t="62659" x="5283200" y="4273550"/>
          <p14:tracePt t="62661" x="5289550" y="4279900"/>
          <p14:tracePt t="62676" x="5302250" y="4286250"/>
          <p14:tracePt t="62693" x="5308600" y="4286250"/>
          <p14:tracePt t="62754" x="5321300" y="4298950"/>
          <p14:tracePt t="62756" x="5327650" y="4305300"/>
          <p14:tracePt t="62767" x="5327650" y="4318000"/>
          <p14:tracePt t="62775" x="5346700" y="4356100"/>
          <p14:tracePt t="62795" x="5346700" y="4375150"/>
          <p14:tracePt t="62809" x="5359400" y="4445000"/>
          <p14:tracePt t="62826" x="5384800" y="4464050"/>
          <p14:tracePt t="63083" x="5391150" y="4470400"/>
          <p14:tracePt t="63098" x="5429250" y="4483100"/>
          <p14:tracePt t="63106" x="5461000" y="4502150"/>
          <p14:tracePt t="63106" x="5505450" y="4521200"/>
          <p14:tracePt t="63122" x="5537200" y="4540250"/>
          <p14:tracePt t="63123" x="5543550" y="4540250"/>
          <p14:tracePt t="63182" x="5562600" y="4540250"/>
          <p14:tracePt t="63190" x="5568950" y="4540250"/>
          <p14:tracePt t="63192" x="5575300" y="4546600"/>
          <p14:tracePt t="63514" x="5581650" y="4521200"/>
          <p14:tracePt t="63522" x="5581650" y="4514850"/>
          <p14:tracePt t="63530" x="5588000" y="4489450"/>
          <p14:tracePt t="63538" x="5600700" y="4457700"/>
          <p14:tracePt t="63543" x="5613400" y="4406900"/>
          <p14:tracePt t="63559" x="5619750" y="4375150"/>
          <p14:tracePt t="63576" x="5619750" y="4356100"/>
          <p14:tracePt t="63593" x="5619750" y="4349750"/>
          <p14:tracePt t="63706" x="5619750" y="4343400"/>
          <p14:tracePt t="63718" x="5619750" y="4337050"/>
          <p14:tracePt t="63725" x="5619750" y="4330700"/>
          <p14:tracePt t="63743" x="5619750" y="4324350"/>
          <p14:tracePt t="63817" x="5619750" y="4318000"/>
          <p14:tracePt t="63866" x="5619750" y="4292600"/>
          <p14:tracePt t="63874" x="5619750" y="4286250"/>
          <p14:tracePt t="63883" x="5619750" y="4279900"/>
          <p14:tracePt t="64490" x="5619750" y="4254500"/>
          <p14:tracePt t="64498" x="5619750" y="4248150"/>
          <p14:tracePt t="64498" x="5626100" y="4241800"/>
          <p14:tracePt t="64506" x="5651500" y="4210050"/>
          <p14:tracePt t="64517" x="5651500" y="4197350"/>
          <p14:tracePt t="64526" x="5664200" y="4152900"/>
          <p14:tracePt t="64543" x="5664200" y="4127500"/>
          <p14:tracePt t="64560" x="5670550" y="4108450"/>
          <p14:tracePt t="64560" x="5670550" y="4102100"/>
          <p14:tracePt t="64649" x="5670550" y="4076700"/>
          <p14:tracePt t="64658" x="5670550" y="4070350"/>
          <p14:tracePt t="64670" x="5683250" y="4057650"/>
          <p14:tracePt t="64677" x="5689600" y="4051300"/>
          <p14:tracePt t="64692" x="5689600" y="4019550"/>
          <p14:tracePt t="64694" x="5702300" y="3994150"/>
          <p14:tracePt t="64711" x="5702300" y="3987800"/>
          <p14:tracePt t="64727" x="5721350" y="3962400"/>
          <p14:tracePt t="64742" x="5721350" y="3956050"/>
          <p14:tracePt t="64760" x="5727700" y="3949700"/>
          <p14:tracePt t="64798" x="5727700" y="3943350"/>
          <p14:tracePt t="64799" x="5734050" y="3930650"/>
          <p14:tracePt t="64809" x="5740400" y="3917950"/>
          <p14:tracePt t="64852" x="5772150" y="3886200"/>
          <p14:tracePt t="64870" x="5778500" y="3879850"/>
          <p14:tracePt t="64894" x="5778500" y="3873500"/>
          <p14:tracePt t="64910" x="5791200" y="3860800"/>
          <p14:tracePt t="64918" x="5810250" y="3860800"/>
          <p14:tracePt t="64925" x="5854700" y="3822700"/>
          <p14:tracePt t="64942" x="5899150" y="3803650"/>
          <p14:tracePt t="64944" x="5930900" y="3790950"/>
          <p14:tracePt t="64960" x="5969000" y="3784600"/>
          <p14:tracePt t="64993" x="6000750" y="3765550"/>
          <p14:tracePt t="64994" x="6057900" y="3765550"/>
          <p14:tracePt t="65010" x="6083300" y="3752850"/>
          <p14:tracePt t="65027" x="6089650" y="3752850"/>
          <p14:tracePt t="65165" x="6096000" y="3752850"/>
          <p14:tracePt t="65174" x="6127750" y="3778250"/>
          <p14:tracePt t="65194" x="6172200" y="3797300"/>
          <p14:tracePt t="65209" x="6229350" y="3835400"/>
          <p14:tracePt t="65211" x="6267450" y="3867150"/>
          <p14:tracePt t="65227" x="6292850" y="3892550"/>
          <p14:tracePt t="65243" x="6324600" y="3917950"/>
          <p14:tracePt t="65261" x="6330950" y="3924300"/>
          <p14:tracePt t="65277" x="6337300" y="3937000"/>
          <p14:tracePt t="65342" x="6343650" y="3962400"/>
          <p14:tracePt t="65350" x="6350000" y="3962400"/>
          <p14:tracePt t="65358" x="6369050" y="3994150"/>
          <p14:tracePt t="65376" x="6375400" y="3994150"/>
          <p14:tracePt t="65378" x="6407150" y="4038600"/>
          <p14:tracePt t="65393" x="6426200" y="4044950"/>
          <p14:tracePt t="65410" x="6432550" y="4057650"/>
          <p14:tracePt t="65470" x="6438900" y="4064000"/>
          <p14:tracePt t="65477" x="6445250" y="4070350"/>
          <p14:tracePt t="65493" x="6445250" y="4102100"/>
          <p14:tracePt t="65495" x="6451600" y="4127500"/>
          <p14:tracePt t="65511" x="6451600" y="4165600"/>
          <p14:tracePt t="65527" x="6451600" y="4229100"/>
          <p14:tracePt t="65544" x="6470650" y="4286250"/>
          <p14:tracePt t="65559" x="6470650" y="4305300"/>
          <p14:tracePt t="65577" x="6470650" y="4343400"/>
          <p14:tracePt t="65630" x="6470650" y="4349750"/>
          <p14:tracePt t="65637" x="6470650" y="4356100"/>
          <p14:tracePt t="65647" x="6470650" y="4381500"/>
          <p14:tracePt t="65660" x="6464300" y="4394200"/>
          <p14:tracePt t="65677" x="6432550" y="4457700"/>
          <p14:tracePt t="65695" x="6394450" y="4502150"/>
          <p14:tracePt t="65710" x="6375400" y="4540250"/>
          <p14:tracePt t="65727" x="6369050" y="4559300"/>
          <p14:tracePt t="65744" x="6356350" y="4565650"/>
          <p14:tracePt t="65760" x="6343650" y="4584700"/>
          <p14:tracePt t="65777" x="6311900" y="4616450"/>
          <p14:tracePt t="65794" x="6286500" y="4635500"/>
          <p14:tracePt t="65810" x="6254750" y="4648200"/>
          <p14:tracePt t="65827" x="6223000" y="4654550"/>
          <p14:tracePt t="65843" x="6184900" y="4667250"/>
          <p14:tracePt t="65843" x="6165850" y="4667250"/>
          <p14:tracePt t="65862" x="6134100" y="4667250"/>
          <p14:tracePt t="65877" x="6032500" y="4679950"/>
          <p14:tracePt t="65896" x="6007100" y="4679950"/>
          <p14:tracePt t="65911" x="5988050" y="4679950"/>
          <p14:tracePt t="66014" x="5962650" y="4679950"/>
          <p14:tracePt t="66021" x="5956300" y="4679950"/>
          <p14:tracePt t="66029" x="5911850" y="4679950"/>
          <p14:tracePt t="66044" x="5867400" y="4648200"/>
          <p14:tracePt t="66060" x="5842000" y="4641850"/>
          <p14:tracePt t="66060" x="5822950" y="4622800"/>
          <p14:tracePt t="66078" x="5772150" y="4578350"/>
          <p14:tracePt t="66094" x="5759450" y="4565650"/>
          <p14:tracePt t="66111" x="5740400" y="4540250"/>
          <p14:tracePt t="66127" x="5721350" y="4514850"/>
          <p14:tracePt t="66143" x="5702300" y="4502150"/>
          <p14:tracePt t="66179" x="5695950" y="4489450"/>
          <p14:tracePt t="66198" x="5683250" y="4451350"/>
          <p14:tracePt t="66210" x="5670550" y="4432300"/>
          <p14:tracePt t="66211" x="5657850" y="4406900"/>
          <p14:tracePt t="66228" x="5626100" y="4356100"/>
          <p14:tracePt t="66244" x="5619750" y="4318000"/>
          <p14:tracePt t="66261" x="5607050" y="4305300"/>
          <p14:tracePt t="66277" x="5600700" y="4286250"/>
          <p14:tracePt t="66295" x="5588000" y="4254500"/>
          <p14:tracePt t="66310" x="5588000" y="4235450"/>
          <p14:tracePt t="66329" x="5588000" y="4210050"/>
          <p14:tracePt t="66343" x="5600700" y="4165600"/>
          <p14:tracePt t="66360" x="5619750" y="4140200"/>
          <p14:tracePt t="66378" x="5657850" y="4102100"/>
          <p14:tracePt t="66393" x="5734050" y="4051300"/>
          <p14:tracePt t="66410" x="5765800" y="4038600"/>
          <p14:tracePt t="66427" x="5797550" y="4013200"/>
          <p14:tracePt t="66427" x="5803900" y="4006850"/>
          <p14:tracePt t="66460" x="5854700" y="3987800"/>
          <p14:tracePt t="66462" x="5899150" y="3962400"/>
          <p14:tracePt t="66478" x="5937250" y="3949700"/>
          <p14:tracePt t="66494" x="5994400" y="3917950"/>
          <p14:tracePt t="66511" x="6019800" y="3911600"/>
          <p14:tracePt t="66582" x="6038850" y="3911600"/>
          <p14:tracePt t="66590" x="6045200" y="3911600"/>
          <p14:tracePt t="66598" x="6057900" y="3911600"/>
          <p14:tracePt t="66606" x="6102350" y="3911600"/>
          <p14:tracePt t="66610" x="6153150" y="3911600"/>
          <p14:tracePt t="66626" x="6223000" y="3911600"/>
          <p14:tracePt t="66644" x="6235700" y="3911600"/>
          <p14:tracePt t="66660" x="6254750" y="3911600"/>
          <p14:tracePt t="66676" x="6261100" y="3911600"/>
          <p14:tracePt t="66694" x="6280150" y="3911600"/>
          <p14:tracePt t="66710" x="6292850" y="3911600"/>
          <p14:tracePt t="66727" x="6299200" y="3911600"/>
          <p14:tracePt t="66743" x="6318250" y="3911600"/>
          <p14:tracePt t="66760" x="6337300" y="3911600"/>
          <p14:tracePt t="66777" x="6362700" y="3943350"/>
          <p14:tracePt t="66794" x="6375400" y="3962400"/>
          <p14:tracePt t="66810" x="6394450" y="3994150"/>
          <p14:tracePt t="66827" x="6394450" y="4019550"/>
          <p14:tracePt t="66843" x="6400800" y="4038600"/>
          <p14:tracePt t="66860" x="6400800" y="4044950"/>
          <p14:tracePt t="66877" x="6407150" y="4064000"/>
          <p14:tracePt t="66896" x="6407150" y="4070350"/>
          <p14:tracePt t="66910" x="6407150" y="4089400"/>
          <p14:tracePt t="66927" x="6407150" y="4114800"/>
          <p14:tracePt t="66945" x="6407150" y="4146550"/>
          <p14:tracePt t="66960" x="6407150" y="4203700"/>
          <p14:tracePt t="66977" x="6407150" y="4254500"/>
          <p14:tracePt t="66993" x="6407150" y="4273550"/>
          <p14:tracePt t="67011" x="6407150" y="4318000"/>
          <p14:tracePt t="67046" x="6407150" y="4337050"/>
          <p14:tracePt t="67047" x="6407150" y="4343400"/>
          <p14:tracePt t="67060" x="6407150" y="4394200"/>
          <p14:tracePt t="67095" x="6407150" y="4406900"/>
          <p14:tracePt t="67096" x="6394450" y="4432300"/>
          <p14:tracePt t="67111" x="6394450" y="4445000"/>
          <p14:tracePt t="67127" x="6388100" y="4464050"/>
          <p14:tracePt t="67145" x="6388100" y="4495800"/>
          <p14:tracePt t="67160" x="6369050" y="4521200"/>
          <p14:tracePt t="67177" x="6356350" y="4546600"/>
          <p14:tracePt t="67194" x="6318250" y="4591050"/>
          <p14:tracePt t="67210" x="6273800" y="4648200"/>
          <p14:tracePt t="67228" x="6229350" y="4711700"/>
          <p14:tracePt t="67244" x="6159500" y="4749800"/>
          <p14:tracePt t="67244" x="6127750" y="4756150"/>
          <p14:tracePt t="67262" x="6083300" y="4794250"/>
          <p14:tracePt t="67278" x="6064250" y="4794250"/>
          <p14:tracePt t="67381" x="6051550" y="4800600"/>
          <p14:tracePt t="67391" x="6013450" y="4806950"/>
          <p14:tracePt t="67411" x="5988050" y="4813300"/>
          <p14:tracePt t="67412" x="5943600" y="4819650"/>
          <p14:tracePt t="67427" x="5911850" y="4826000"/>
          <p14:tracePt t="67445" x="5905500" y="4832350"/>
          <p14:tracePt t="67574" x="5873750" y="4832350"/>
          <p14:tracePt t="67586" x="5867400" y="4832350"/>
          <p14:tracePt t="67594" x="5848350" y="4832350"/>
          <p14:tracePt t="67595" x="5778500" y="4768850"/>
          <p14:tracePt t="67611" x="5734050" y="4756150"/>
          <p14:tracePt t="67627" x="5715000" y="4743450"/>
          <p14:tracePt t="67645" x="5702300" y="4737100"/>
          <p14:tracePt t="67660" x="5676900" y="4699000"/>
          <p14:tracePt t="67701" x="5664200" y="4692650"/>
          <p14:tracePt t="67710" x="5657850" y="4679950"/>
          <p14:tracePt t="67727" x="5657850" y="4673600"/>
          <p14:tracePt t="67729" x="5638800" y="4648200"/>
          <p14:tracePt t="67744" x="5632450" y="4622800"/>
          <p14:tracePt t="67744" x="5626100" y="4616450"/>
          <p14:tracePt t="67762" x="5619750" y="4584700"/>
          <p14:tracePt t="67778" x="5607050" y="4565650"/>
          <p14:tracePt t="67795" x="5607050" y="4559300"/>
          <p14:tracePt t="67811" x="5607050" y="4533900"/>
          <p14:tracePt t="67828" x="5594350" y="4514850"/>
          <p14:tracePt t="67844" x="5594350" y="4502150"/>
          <p14:tracePt t="67861" x="5594350" y="4476750"/>
          <p14:tracePt t="67876" x="5594350" y="4445000"/>
          <p14:tracePt t="67895" x="5594350" y="4406900"/>
          <p14:tracePt t="67911" x="5594350" y="4400550"/>
          <p14:tracePt t="67993" x="5594350" y="4387850"/>
          <p14:tracePt t="68003" x="5594350" y="4381500"/>
          <p14:tracePt t="68004" x="5600700" y="4356100"/>
          <p14:tracePt t="68011" x="5626100" y="4330700"/>
          <p14:tracePt t="68028" x="5683250" y="4286250"/>
          <p14:tracePt t="68045" x="5708650" y="4273550"/>
          <p14:tracePt t="68060" x="5721350" y="4267200"/>
          <p14:tracePt t="68079" x="5727700" y="4267200"/>
          <p14:tracePt t="68094" x="5727700" y="4260850"/>
          <p14:tracePt t="68219" x="5734050" y="4260850"/>
          <p14:tracePt t="68226" x="5740400" y="4260850"/>
          <p14:tracePt t="68227" x="5759450" y="4260850"/>
          <p14:tracePt t="68242" x="5784850" y="4260850"/>
          <p14:tracePt t="68266" x="5791200" y="4260850"/>
          <p14:tracePt t="68474" x="0" y="0"/>
        </p14:tracePtLst>
        <p14:tracePtLst>
          <p14:tracePt t="69307" x="5791200" y="4260850"/>
          <p14:tracePt t="69898" x="5822950" y="4260850"/>
          <p14:tracePt t="69906" x="5829300" y="4260850"/>
          <p14:tracePt t="69914" x="5854700" y="4260850"/>
          <p14:tracePt t="69922" x="5880100" y="4260850"/>
          <p14:tracePt t="69928" x="5937250" y="4260850"/>
          <p14:tracePt t="69928" x="5943600" y="4260850"/>
          <p14:tracePt t="69961" x="5956300" y="4260850"/>
          <p14:tracePt t="70010" x="5962650" y="4260850"/>
          <p14:tracePt t="70042" x="5962650" y="4279900"/>
          <p14:tracePt t="70053" x="5962650" y="4286250"/>
          <p14:tracePt t="70055" x="5962650" y="4292600"/>
          <p14:tracePt t="70061" x="5962650" y="4324350"/>
          <p14:tracePt t="70078" x="5962650" y="4330700"/>
          <p14:tracePt t="70170" x="5962650" y="4356100"/>
          <p14:tracePt t="70175" x="5962650" y="4362450"/>
          <p14:tracePt t="70202" x="5962650" y="4368800"/>
          <p14:tracePt t="70298" x="5962650" y="4387850"/>
          <p14:tracePt t="70306" x="5962650" y="4394200"/>
          <p14:tracePt t="70649" x="0" y="0"/>
        </p14:tracePtLst>
        <p14:tracePtLst>
          <p14:tracePt t="71041" x="5962650" y="4356100"/>
          <p14:tracePt t="71430" x="5962650" y="4349750"/>
          <p14:tracePt t="71460" x="5962650" y="4337050"/>
          <p14:tracePt t="71471" x="5962650" y="4330700"/>
          <p14:tracePt t="71494" x="5962650" y="4318000"/>
          <p14:tracePt t="71503" x="5962650" y="4311650"/>
          <p14:tracePt t="71518" x="5962650" y="4292600"/>
          <p14:tracePt t="71526" x="5962650" y="4286250"/>
          <p14:tracePt t="71537" x="5962650" y="4254500"/>
          <p14:tracePt t="71545" x="5975350" y="4235450"/>
          <p14:tracePt t="71582" x="6000750" y="4216400"/>
          <p14:tracePt t="71583" x="6007100" y="4210050"/>
          <p14:tracePt t="71630" x="6013450" y="4197350"/>
          <p14:tracePt t="71634" x="6013450" y="4191000"/>
          <p14:tracePt t="71647" x="6013450" y="4178300"/>
          <p14:tracePt t="71648" x="6013450" y="4171950"/>
          <p14:tracePt t="71662" x="6013450" y="4152900"/>
          <p14:tracePt t="71678" x="6013450" y="4146550"/>
          <p14:tracePt t="71695" x="6013450" y="4140200"/>
          <p14:tracePt t="71711" x="6013450" y="4127500"/>
          <p14:tracePt t="71790" x="6026150" y="4114800"/>
          <p14:tracePt t="71802" x="6032500" y="4108450"/>
          <p14:tracePt t="71805" x="6032500" y="4102100"/>
          <p14:tracePt t="71855" x="6032500" y="4083050"/>
          <p14:tracePt t="71862" x="6032500" y="4076700"/>
          <p14:tracePt t="71864" x="6032500" y="4070350"/>
          <p14:tracePt t="72319" x="6032500" y="4064000"/>
          <p14:tracePt t="72325" x="6032500" y="4076700"/>
          <p14:tracePt t="72337" x="6032500" y="4089400"/>
          <p14:tracePt t="72345" x="6032500" y="4108450"/>
          <p14:tracePt t="72350" x="6032500" y="4114800"/>
          <p14:tracePt t="72361" x="6032500" y="4146550"/>
          <p14:tracePt t="72379" x="6019800" y="4171950"/>
          <p14:tracePt t="72396" x="5988050" y="4222750"/>
          <p14:tracePt t="72411" x="5988050" y="4254500"/>
          <p14:tracePt t="72411" x="5988050" y="4279900"/>
          <p14:tracePt t="72430" x="5969000" y="4305300"/>
          <p14:tracePt t="72447" x="5949950" y="4349750"/>
          <p14:tracePt t="72463" x="5943600" y="4368800"/>
          <p14:tracePt t="72479" x="5943600" y="4387850"/>
          <p14:tracePt t="72496" x="5943600" y="4406900"/>
          <p14:tracePt t="72512" x="5937250" y="4432300"/>
          <p14:tracePt t="72529" x="5918200" y="4476750"/>
          <p14:tracePt t="72546" x="5918200" y="4489450"/>
          <p14:tracePt t="72562" x="5911850" y="4508500"/>
          <p14:tracePt t="72579" x="5899150" y="4533900"/>
          <p14:tracePt t="72595" x="5899150" y="4559300"/>
          <p14:tracePt t="72613" x="5892800" y="4584700"/>
          <p14:tracePt t="72628" x="5892800" y="4591050"/>
          <p14:tracePt t="72685" x="5873750" y="4610100"/>
          <p14:tracePt t="72694" x="5867400" y="4616450"/>
          <p14:tracePt t="72766" x="5867400" y="4635500"/>
          <p14:tracePt t="72773" x="5867400" y="4641850"/>
          <p14:tracePt t="72779" x="5861050" y="4654550"/>
          <p14:tracePt t="73117" x="5861050" y="4648200"/>
          <p14:tracePt t="73126" x="5861050" y="4603750"/>
          <p14:tracePt t="73146" x="5867400" y="4565650"/>
          <p14:tracePt t="73147" x="5880100" y="4508500"/>
          <p14:tracePt t="73162" x="5892800" y="4464050"/>
          <p14:tracePt t="73180" x="5905500" y="4425950"/>
          <p14:tracePt t="73214" x="5905500" y="4419600"/>
          <p14:tracePt t="73231" x="5911850" y="4413250"/>
          <p14:tracePt t="73359" x="5930900" y="4394200"/>
          <p14:tracePt t="73360" x="5937250" y="4387850"/>
          <p14:tracePt t="73729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328393"/>
            <a:ext cx="4618856" cy="26208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400" dirty="0">
                <a:hlinkClick r:id="rId4"/>
              </a:rPr>
              <a:t>https://en.wikipedia.org/wiki/John_Gofman</a:t>
            </a:r>
            <a:endParaRPr lang="en-GB" sz="1400" dirty="0"/>
          </a:p>
          <a:p>
            <a:pPr marL="0" indent="0">
              <a:buNone/>
            </a:pPr>
            <a:r>
              <a:rPr lang="en-GB" sz="1400" dirty="0">
                <a:hlinkClick r:id="rId5"/>
              </a:rPr>
              <a:t>https://en.wikipedia.org/wiki/James_V._Neel</a:t>
            </a:r>
            <a:endParaRPr lang="en-GB" sz="1400" dirty="0"/>
          </a:p>
          <a:p>
            <a:pPr marL="0" indent="0">
              <a:buNone/>
            </a:pPr>
            <a:r>
              <a:rPr lang="en-GB" sz="1400" dirty="0">
                <a:hlinkClick r:id="rId6"/>
              </a:rPr>
              <a:t>https://en.wikipedia.org/wiki/Josef_Warkany</a:t>
            </a:r>
            <a:endParaRPr lang="en-GB" sz="1400" dirty="0"/>
          </a:p>
          <a:p>
            <a:pPr marL="0" indent="0">
              <a:buNone/>
            </a:pPr>
            <a:r>
              <a:rPr lang="en-GB" sz="1400" dirty="0">
                <a:hlinkClick r:id="rId7"/>
              </a:rPr>
              <a:t>https://en.wikipedia.org/wiki/Daniel_Carleton_Gajdusek</a:t>
            </a:r>
            <a:endParaRPr lang="en-GB" sz="1400" dirty="0"/>
          </a:p>
          <a:p>
            <a:pPr marL="0" indent="0">
              <a:buNone/>
            </a:pPr>
            <a:r>
              <a:rPr lang="en-GB" sz="1400" dirty="0">
                <a:hlinkClick r:id="rId8"/>
              </a:rPr>
              <a:t>https://en.wikipedia.org/wiki/Michael_Kasha</a:t>
            </a:r>
            <a:endParaRPr lang="en-GB" sz="1400" dirty="0"/>
          </a:p>
          <a:p>
            <a:pPr marL="0" indent="0">
              <a:buNone/>
            </a:pPr>
            <a:r>
              <a:rPr lang="en-GB" sz="1400" dirty="0">
                <a:hlinkClick r:id="rId9"/>
              </a:rPr>
              <a:t>https://en.wikipedia.org/wiki/Theodosius_Dobzhansky</a:t>
            </a:r>
            <a:endParaRPr lang="en-GB" sz="1400" dirty="0"/>
          </a:p>
          <a:p>
            <a:pPr marL="0" indent="0">
              <a:buNone/>
            </a:pPr>
            <a:r>
              <a:rPr lang="en-GB" sz="1400" dirty="0">
                <a:hlinkClick r:id="rId10"/>
              </a:rPr>
              <a:t>http://www.aasc.ucla.edu/cab/200706130005.html</a:t>
            </a:r>
            <a:endParaRPr lang="en-GB" sz="1400" dirty="0"/>
          </a:p>
          <a:p>
            <a:pPr marL="0" indent="0">
              <a:buNone/>
            </a:pPr>
            <a:r>
              <a:rPr lang="en-GB" sz="1400" dirty="0">
                <a:hlinkClick r:id="rId11"/>
              </a:rPr>
              <a:t>https://en.wikipedia.org/wiki/Barton_Childs</a:t>
            </a:r>
            <a:endParaRPr lang="en-GB" sz="1400" dirty="0"/>
          </a:p>
          <a:p>
            <a:pPr marL="0" indent="0">
              <a:buNone/>
            </a:pPr>
            <a:r>
              <a:rPr lang="en-GB" sz="1400" dirty="0">
                <a:hlinkClick r:id="rId12"/>
              </a:rPr>
              <a:t>https://en.wikipedia.org/wiki/Victor_A._McKusick</a:t>
            </a:r>
            <a:endParaRPr lang="en-GB" sz="1400" dirty="0"/>
          </a:p>
          <a:p>
            <a:pPr marL="0" indent="0">
              <a:buNone/>
            </a:pPr>
            <a:r>
              <a:rPr lang="en-US" sz="2400" dirty="0"/>
              <a:t>… </a:t>
            </a:r>
            <a:endParaRPr lang="uk-UA" sz="2400" dirty="0"/>
          </a:p>
        </p:txBody>
      </p:sp>
      <p:pic>
        <p:nvPicPr>
          <p:cNvPr id="7" name="Picture 2" descr="F:\2.2c PROF\2.1 PROFF notMedWord\2.3 Bios CV Proff !!!\NeelJames\Copy of jneel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160" y="1601865"/>
            <a:ext cx="1364704" cy="171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17736" y="1567825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James Neel</a:t>
            </a:r>
          </a:p>
        </p:txBody>
      </p:sp>
      <p:pic>
        <p:nvPicPr>
          <p:cNvPr id="9" name="Picture 3" descr="F:\2.2c PROF\2.1 PROFF notMedWord\2.3 Bios CV Proff !!!\WarkanyJosef !!!!\Warkany Life &amp; Teratol\Copy (2) of warkany.gif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19872" y="1601864"/>
            <a:ext cx="1305593" cy="170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john gofma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5345"/>
            <a:ext cx="1362159" cy="172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5568" y="3079993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John W </a:t>
            </a:r>
            <a:r>
              <a:rPr lang="en-US" sz="1200" b="1" dirty="0" err="1">
                <a:solidFill>
                  <a:schemeClr val="bg1"/>
                </a:solidFill>
              </a:rPr>
              <a:t>Gofman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Image result for michael kasha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135" y="1588632"/>
            <a:ext cx="1355041" cy="171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932040" y="1679197"/>
            <a:ext cx="1179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Michael Kasha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51874" y="3002468"/>
            <a:ext cx="1173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Josef </a:t>
            </a:r>
            <a:r>
              <a:rPr lang="en-US" sz="1200" b="1" dirty="0" err="1"/>
              <a:t>Warkany</a:t>
            </a:r>
            <a:r>
              <a:rPr lang="en-US" sz="1200" b="1" dirty="0"/>
              <a:t>  </a:t>
            </a:r>
          </a:p>
        </p:txBody>
      </p:sp>
      <p:pic>
        <p:nvPicPr>
          <p:cNvPr id="16" name="Picture 4" descr="Image result for CARLETON GAJDUSE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504" y="1601863"/>
            <a:ext cx="1117808" cy="16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156176" y="3053104"/>
            <a:ext cx="1426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Carleton  Gajdusek </a:t>
            </a:r>
          </a:p>
        </p:txBody>
      </p:sp>
      <p:pic>
        <p:nvPicPr>
          <p:cNvPr id="1026" name="Picture 2" descr="Image: Dr. James Yamazaki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3" r="17182"/>
          <a:stretch/>
        </p:blipFill>
        <p:spPr bwMode="auto">
          <a:xfrm>
            <a:off x="7380312" y="3501008"/>
            <a:ext cx="1511273" cy="181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480149" y="3501008"/>
            <a:ext cx="1309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James  Yamasaki </a:t>
            </a:r>
          </a:p>
        </p:txBody>
      </p:sp>
      <p:pic>
        <p:nvPicPr>
          <p:cNvPr id="1028" name="Picture 4" descr="Image result for barton childs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468" y="3501008"/>
            <a:ext cx="2414820" cy="181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669757" y="3440033"/>
            <a:ext cx="2449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  Victor  </a:t>
            </a:r>
            <a:r>
              <a:rPr lang="en-US" sz="1200" b="1" dirty="0" err="1">
                <a:solidFill>
                  <a:schemeClr val="bg1"/>
                </a:solidFill>
              </a:rPr>
              <a:t>McKusick</a:t>
            </a:r>
            <a:r>
              <a:rPr lang="en-US" sz="1200" b="1" dirty="0">
                <a:solidFill>
                  <a:schemeClr val="bg1"/>
                </a:solidFill>
              </a:rPr>
              <a:t>      Barton Childs </a:t>
            </a:r>
          </a:p>
        </p:txBody>
      </p:sp>
      <p:pic>
        <p:nvPicPr>
          <p:cNvPr id="1030" name="Picture 6" descr="Image result for theodosius dobzhansky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575" y="1575109"/>
            <a:ext cx="1104833" cy="16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24328" y="1556792"/>
            <a:ext cx="1173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 </a:t>
            </a:r>
            <a:r>
              <a:rPr lang="en-US" sz="1200" b="1" dirty="0" err="1"/>
              <a:t>Dobzhansky</a:t>
            </a:r>
            <a:r>
              <a:rPr lang="en-US" sz="1200" b="1" dirty="0"/>
              <a:t> 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21198" y="260648"/>
            <a:ext cx="6062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Papyrus" panose="03070502060502030205" pitchFamily="66" charset="0"/>
              </a:rPr>
              <a:t>ADDENDUM </a:t>
            </a:r>
            <a:br>
              <a:rPr lang="en-US" b="1" dirty="0">
                <a:latin typeface="Papyrus" panose="03070502060502030205" pitchFamily="66" charset="0"/>
              </a:rPr>
            </a:br>
            <a:r>
              <a:rPr lang="en-US" sz="1400" b="1" dirty="0">
                <a:latin typeface="Papyrus" panose="03070502060502030205" pitchFamily="66" charset="0"/>
              </a:rPr>
              <a:t>PRENATAL  CHORNOBYL  RADIATION   EXPOSURES </a:t>
            </a:r>
          </a:p>
        </p:txBody>
      </p:sp>
      <p:sp>
        <p:nvSpPr>
          <p:cNvPr id="22" name="Нижний колонтитул 3"/>
          <p:cNvSpPr txBox="1">
            <a:spLocks/>
          </p:cNvSpPr>
          <p:nvPr/>
        </p:nvSpPr>
        <p:spPr>
          <a:xfrm>
            <a:off x="164663" y="6236757"/>
            <a:ext cx="878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Addendum to Chornobyl Radiation and Pregnancies      OMNI-Net </a:t>
            </a:r>
            <a:r>
              <a:rPr lang="en-US" dirty="0" err="1">
                <a:solidFill>
                  <a:schemeClr val="tx1"/>
                </a:solidFill>
              </a:rPr>
              <a:t>MedWord</a:t>
            </a:r>
            <a:r>
              <a:rPr lang="en-US" dirty="0">
                <a:solidFill>
                  <a:schemeClr val="tx1"/>
                </a:solidFill>
              </a:rPr>
              <a:t> LLC. © All Rights Reserved         </a:t>
            </a:r>
            <a:r>
              <a:rPr lang="en-US" dirty="0">
                <a:solidFill>
                  <a:schemeClr val="tx1"/>
                </a:solidFill>
                <a:hlinkClick r:id="rId24"/>
              </a:rPr>
              <a:t>http://ceo.medword.net/contents/</a:t>
            </a:r>
            <a:r>
              <a:rPr lang="uk-UA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06E1F0D-6FAE-4B18-AA4D-4F0A2102E0B7}"/>
              </a:ext>
            </a:extLst>
          </p:cNvPr>
          <p:cNvSpPr txBox="1"/>
          <p:nvPr/>
        </p:nvSpPr>
        <p:spPr>
          <a:xfrm>
            <a:off x="547117" y="1235450"/>
            <a:ext cx="1297150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1986 - 1991</a:t>
            </a:r>
          </a:p>
        </p:txBody>
      </p:sp>
    </p:spTree>
    <p:extLst>
      <p:ext uri="{BB962C8B-B14F-4D97-AF65-F5344CB8AC3E}">
        <p14:creationId xmlns:p14="http://schemas.microsoft.com/office/powerpoint/2010/main" val="127439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884">
        <p:fade/>
      </p:transition>
    </mc:Choice>
    <mc:Fallback xmlns="">
      <p:transition spd="med" advTm="308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9" x="5054600" y="4006850"/>
          <p14:tracePt t="1196" x="5022850" y="3994150"/>
          <p14:tracePt t="1205" x="5016500" y="3987800"/>
          <p14:tracePt t="1212" x="4946650" y="3949700"/>
          <p14:tracePt t="1223" x="4902200" y="3930650"/>
          <p14:tracePt t="1232" x="4895850" y="3930650"/>
          <p14:tracePt t="1271" x="4876800" y="3924300"/>
          <p14:tracePt t="1281" x="4864100" y="3917950"/>
          <p14:tracePt t="1289" x="4826000" y="3905250"/>
          <p14:tracePt t="1299" x="4775200" y="3879850"/>
          <p14:tracePt t="1314" x="4699000" y="3848100"/>
          <p14:tracePt t="1332" x="4578350" y="3810000"/>
          <p14:tracePt t="1349" x="4381500" y="3733800"/>
          <p14:tracePt t="1365" x="4159250" y="3651250"/>
          <p14:tracePt t="1381" x="3949700" y="3587750"/>
          <p14:tracePt t="1398" x="3790950" y="3524250"/>
          <p14:tracePt t="1415" x="3683000" y="3479800"/>
          <p14:tracePt t="1431" x="3638550" y="3454400"/>
          <p14:tracePt t="1431" x="3625850" y="3448050"/>
          <p14:tracePt t="1449" x="3600450" y="3429000"/>
          <p14:tracePt t="1466" x="3549650" y="3403600"/>
          <p14:tracePt t="1481" x="3479800" y="3378200"/>
          <p14:tracePt t="1498" x="3333750" y="3327400"/>
          <p14:tracePt t="1515" x="3149600" y="3257550"/>
          <p14:tracePt t="1532" x="2927350" y="3181350"/>
          <p14:tracePt t="1548" x="2743200" y="3117850"/>
          <p14:tracePt t="1565" x="2571750" y="3060700"/>
          <p14:tracePt t="1581" x="2432050" y="3022600"/>
          <p14:tracePt t="1598" x="2298700" y="2984500"/>
          <p14:tracePt t="1615" x="2184400" y="2946400"/>
          <p14:tracePt t="1631" x="2101850" y="2908300"/>
          <p14:tracePt t="1647" x="1968500" y="2863850"/>
          <p14:tracePt t="1666" x="1905000" y="2844800"/>
          <p14:tracePt t="1681" x="1841500" y="2825750"/>
          <p14:tracePt t="1698" x="1778000" y="2800350"/>
          <p14:tracePt t="1714" x="1708150" y="2774950"/>
          <p14:tracePt t="1732" x="1644650" y="2743200"/>
          <p14:tracePt t="1748" x="1574800" y="2705100"/>
          <p14:tracePt t="1765" x="1498600" y="2692400"/>
          <p14:tracePt t="1781" x="1409700" y="2641600"/>
          <p14:tracePt t="1798" x="1327150" y="2609850"/>
          <p14:tracePt t="1814" x="1250950" y="2571750"/>
          <p14:tracePt t="1831" x="1181100" y="2540000"/>
          <p14:tracePt t="2104" x="1193800" y="2540000"/>
          <p14:tracePt t="2113" x="1244600" y="2540000"/>
          <p14:tracePt t="2131" x="1270000" y="2552700"/>
          <p14:tracePt t="2133" x="1314450" y="2584450"/>
          <p14:tracePt t="2147" x="1365250" y="2597150"/>
          <p14:tracePt t="2166" x="1377950" y="2603500"/>
          <p14:tracePt t="2181" x="1384300" y="2609850"/>
          <p14:tracePt t="2198" x="1390650" y="2609850"/>
          <p14:tracePt t="2214" x="1435100" y="2609850"/>
          <p14:tracePt t="2232" x="1504950" y="2622550"/>
          <p14:tracePt t="2248" x="1549400" y="2622550"/>
          <p14:tracePt t="2265" x="1612900" y="2628900"/>
          <p14:tracePt t="2281" x="1663700" y="2628900"/>
          <p14:tracePt t="2299" x="1708150" y="2641600"/>
          <p14:tracePt t="2314" x="1733550" y="2641600"/>
          <p14:tracePt t="2331" x="1784350" y="2647950"/>
          <p14:tracePt t="2347" x="1930400" y="2667000"/>
          <p14:tracePt t="2381" x="2120900" y="2686050"/>
          <p14:tracePt t="2382" x="2336800" y="2686050"/>
          <p14:tracePt t="2399" x="2552700" y="2711450"/>
          <p14:tracePt t="2415" x="2724150" y="2730500"/>
          <p14:tracePt t="2505" x="2736850" y="2730500"/>
          <p14:tracePt t="2512" x="2768600" y="2730500"/>
          <p14:tracePt t="2522" x="2794000" y="2730500"/>
          <p14:tracePt t="2531" x="2813050" y="2736850"/>
          <p14:tracePt t="2532" x="2921000" y="2743200"/>
          <p14:tracePt t="2548" x="3079750" y="2768600"/>
          <p14:tracePt t="2565" x="3200400" y="2774950"/>
          <p14:tracePt t="2581" x="3257550" y="2781300"/>
          <p14:tracePt t="2598" x="3295650" y="2781300"/>
          <p14:tracePt t="2615" x="3340100" y="2781300"/>
          <p14:tracePt t="2631" x="3429000" y="2794000"/>
          <p14:tracePt t="2651" x="3473450" y="2794000"/>
          <p14:tracePt t="2666" x="3543300" y="2794000"/>
          <p14:tracePt t="2681" x="3663950" y="2794000"/>
          <p14:tracePt t="2698" x="3816350" y="2794000"/>
          <p14:tracePt t="2715" x="3956050" y="2794000"/>
          <p14:tracePt t="2731" x="4076700" y="2794000"/>
          <p14:tracePt t="2748" x="4159250" y="2794000"/>
          <p14:tracePt t="2765" x="4273550" y="2794000"/>
          <p14:tracePt t="2781" x="4413250" y="2813050"/>
          <p14:tracePt t="2798" x="4559300" y="2813050"/>
          <p14:tracePt t="2814" x="4749800" y="2813050"/>
          <p14:tracePt t="2831" x="4965700" y="2813050"/>
          <p14:tracePt t="2848" x="5264150" y="2813050"/>
          <p14:tracePt t="2866" x="5441950" y="2813050"/>
          <p14:tracePt t="2881" x="5588000" y="2813050"/>
          <p14:tracePt t="2899" x="5727700" y="2813050"/>
          <p14:tracePt t="2915" x="5848350" y="2813050"/>
          <p14:tracePt t="2932" x="5975350" y="2813050"/>
          <p14:tracePt t="2948" x="6121400" y="2813050"/>
          <p14:tracePt t="2964" x="6286500" y="2813050"/>
          <p14:tracePt t="2982" x="6438900" y="2813050"/>
          <p14:tracePt t="2998" x="6572250" y="2813050"/>
          <p14:tracePt t="3015" x="6680200" y="2813050"/>
          <p14:tracePt t="3032" x="6769100" y="2813050"/>
          <p14:tracePt t="3050" x="6775450" y="2813050"/>
          <p14:tracePt t="3128" x="6788150" y="2813050"/>
          <p14:tracePt t="3139" x="6794500" y="2813050"/>
          <p14:tracePt t="3144" x="6800850" y="2813050"/>
          <p14:tracePt t="3385" x="6826250" y="2832100"/>
          <p14:tracePt t="3392" x="6832600" y="2838450"/>
          <p14:tracePt t="3397" x="6851650" y="2908300"/>
          <p14:tracePt t="3416" x="6851650" y="2940050"/>
          <p14:tracePt t="3432" x="6851650" y="3028950"/>
          <p14:tracePt t="3450" x="6851650" y="3079750"/>
          <p14:tracePt t="3466" x="6832600" y="3124200"/>
          <p14:tracePt t="3482" x="6775450" y="3200400"/>
          <p14:tracePt t="3498" x="6737350" y="3251200"/>
          <p14:tracePt t="3514" x="6724650" y="3263900"/>
          <p14:tracePt t="3640" x="6705600" y="3282950"/>
          <p14:tracePt t="3655" x="6680200" y="3321050"/>
          <p14:tracePt t="3657" x="6642100" y="3333750"/>
          <p14:tracePt t="3666" x="6591300" y="3365500"/>
          <p14:tracePt t="3683" x="6496050" y="3416300"/>
          <p14:tracePt t="3699" x="6400800" y="3473450"/>
          <p14:tracePt t="3715" x="6337300" y="3505200"/>
          <p14:tracePt t="3732" x="6235700" y="3568700"/>
          <p14:tracePt t="3748" x="6102350" y="3651250"/>
          <p14:tracePt t="3766" x="5956300" y="3740150"/>
          <p14:tracePt t="3781" x="5835650" y="3829050"/>
          <p14:tracePt t="3799" x="5708650" y="3924300"/>
          <p14:tracePt t="3815" x="5607050" y="4025900"/>
          <p14:tracePt t="3815" x="5575300" y="4057650"/>
          <p14:tracePt t="3833" x="5511800" y="4121150"/>
          <p14:tracePt t="3849" x="5499100" y="4133850"/>
          <p14:tracePt t="4397" x="5518150" y="4133850"/>
          <p14:tracePt t="4407" x="5562600" y="4140200"/>
          <p14:tracePt t="4409" x="5594350" y="4140200"/>
          <p14:tracePt t="4415" x="5657850" y="4140200"/>
          <p14:tracePt t="4434" x="5746750" y="4159250"/>
          <p14:tracePt t="4449" x="5899150" y="4191000"/>
          <p14:tracePt t="4465" x="6076950" y="4210050"/>
          <p14:tracePt t="4482" x="6229350" y="4229100"/>
          <p14:tracePt t="4498" x="6318250" y="4241800"/>
          <p14:tracePt t="4498" x="6369050" y="4241800"/>
          <p14:tracePt t="4517" x="6426200" y="4248150"/>
          <p14:tracePt t="4532" x="6591300" y="4248150"/>
          <p14:tracePt t="4550" x="6648450" y="4260850"/>
          <p14:tracePt t="4566" x="6718300" y="4260850"/>
          <p14:tracePt t="4582" x="6775450" y="4279900"/>
          <p14:tracePt t="4599" x="6845300" y="4279900"/>
          <p14:tracePt t="4631" x="6902450" y="4279900"/>
          <p14:tracePt t="4633" x="6965950" y="4279900"/>
          <p14:tracePt t="4649" x="6997700" y="4286250"/>
          <p14:tracePt t="4665" x="7010400" y="4286250"/>
          <p14:tracePt t="4683" x="7029450" y="4286250"/>
          <p14:tracePt t="4846" x="7010400" y="4267200"/>
          <p14:tracePt t="4852" x="6978650" y="4267200"/>
          <p14:tracePt t="4857" x="6953250" y="4260850"/>
          <p14:tracePt t="4865" x="6832600" y="4254500"/>
          <p14:tracePt t="4882" x="6654800" y="4241800"/>
          <p14:tracePt t="4882" x="6559550" y="4241800"/>
          <p14:tracePt t="4901" x="6464300" y="4229100"/>
          <p14:tracePt t="4915" x="6203950" y="4222750"/>
          <p14:tracePt t="4933" x="6032500" y="4222750"/>
          <p14:tracePt t="4950" x="5854700" y="4222750"/>
          <p14:tracePt t="4967" x="5676900" y="4222750"/>
          <p14:tracePt t="4982" x="5486400" y="4222750"/>
          <p14:tracePt t="4999" x="5340350" y="4222750"/>
          <p14:tracePt t="5037" x="5327650" y="4222750"/>
          <p14:tracePt t="5049" x="5321300" y="4222750"/>
          <p14:tracePt t="5050" x="5314950" y="4222750"/>
          <p14:tracePt t="5065" x="5276850" y="4222750"/>
          <p14:tracePt t="5083" x="5251450" y="4222750"/>
          <p14:tracePt t="5098" x="5213350" y="4222750"/>
          <p14:tracePt t="5485" x="5226050" y="4222750"/>
          <p14:tracePt t="5494" x="5232400" y="4222750"/>
          <p14:tracePt t="5502" x="5257800" y="4216400"/>
          <p14:tracePt t="5516" x="5308600" y="4203700"/>
          <p14:tracePt t="5518" x="5340350" y="4197350"/>
          <p14:tracePt t="5518" x="5384800" y="4191000"/>
          <p14:tracePt t="5534" x="5448300" y="4171950"/>
          <p14:tracePt t="5550" x="5480050" y="4165600"/>
          <p14:tracePt t="5567" x="5486400" y="4165600"/>
          <p14:tracePt t="5661" x="5492750" y="4165600"/>
          <p14:tracePt t="5674" x="5524500" y="4159250"/>
          <p14:tracePt t="5677" x="5562600" y="4159250"/>
          <p14:tracePt t="5683" x="5651500" y="4140200"/>
          <p14:tracePt t="5700" x="5765800" y="4133850"/>
          <p14:tracePt t="5718" x="5803900" y="4133850"/>
          <p14:tracePt t="5838" x="5822950" y="4133850"/>
          <p14:tracePt t="5846" x="5835650" y="4133850"/>
          <p14:tracePt t="5854" x="5899150" y="4133850"/>
          <p14:tracePt t="5883" x="5969000" y="4133850"/>
          <p14:tracePt t="5884" x="6051550" y="4133850"/>
          <p14:tracePt t="5900" x="6083300" y="4133850"/>
          <p14:tracePt t="5900" x="6115050" y="4133850"/>
          <p14:tracePt t="5918" x="6140450" y="4133850"/>
          <p14:tracePt t="5935" x="6146800" y="4133850"/>
          <p14:tracePt t="6006" x="6165850" y="4133850"/>
          <p14:tracePt t="6014" x="6172200" y="4133850"/>
          <p14:tracePt t="6021" x="6191250" y="4133850"/>
          <p14:tracePt t="6030" x="6242050" y="4133850"/>
          <p14:tracePt t="6050" x="6286500" y="4133850"/>
          <p14:tracePt t="6051" x="6356350" y="4133850"/>
          <p14:tracePt t="6067" x="6400800" y="4133850"/>
          <p14:tracePt t="6133" x="6432550" y="4133850"/>
          <p14:tracePt t="6142" x="6445250" y="4140200"/>
          <p14:tracePt t="6150" x="6464300" y="4140200"/>
          <p14:tracePt t="6151" x="6521450" y="4159250"/>
          <p14:tracePt t="6166" x="6553200" y="4159250"/>
          <p14:tracePt t="6184" x="6642100" y="4184650"/>
          <p14:tracePt t="6200" x="6667500" y="4184650"/>
          <p14:tracePt t="6218" x="6711950" y="4191000"/>
          <p14:tracePt t="6233" x="6756400" y="4191000"/>
          <p14:tracePt t="6252" x="6775450" y="4191000"/>
          <p14:tracePt t="6373" x="6807200" y="4191000"/>
          <p14:tracePt t="6382" x="6832600" y="4191000"/>
          <p14:tracePt t="6394" x="6877050" y="4203700"/>
          <p14:tracePt t="6399" x="6927850" y="4210050"/>
          <p14:tracePt t="6417" x="7016750" y="4229100"/>
          <p14:tracePt t="6434" x="7067550" y="4235450"/>
          <p14:tracePt t="6471" x="7086600" y="4235450"/>
          <p14:tracePt t="6472" x="7092950" y="4235450"/>
          <p14:tracePt t="6582" x="7099300" y="4235450"/>
          <p14:tracePt t="6583" x="7143750" y="4235450"/>
          <p14:tracePt t="6598" x="7188200" y="4235450"/>
          <p14:tracePt t="6616" x="7213600" y="4235450"/>
          <p14:tracePt t="6634" x="7283450" y="4235450"/>
          <p14:tracePt t="6635" x="7315200" y="4235450"/>
          <p14:tracePt t="6742" x="7346950" y="4235450"/>
          <p14:tracePt t="6750" x="7359650" y="4235450"/>
          <p14:tracePt t="6767" x="7404100" y="4248150"/>
          <p14:tracePt t="6768" x="7448550" y="4248150"/>
          <p14:tracePt t="6784" x="7518400" y="4254500"/>
          <p14:tracePt t="6800" x="7556500" y="4254500"/>
          <p14:tracePt t="6966" x="7569200" y="4254500"/>
          <p14:tracePt t="6975" x="7600950" y="4267200"/>
          <p14:tracePt t="6983" x="7632700" y="4273550"/>
          <p14:tracePt t="6985" x="7645400" y="4273550"/>
          <p14:tracePt t="7001" x="7664450" y="4273550"/>
          <p14:tracePt t="7017" x="7670800" y="4273550"/>
          <p14:tracePt t="7174" x="7677150" y="4279900"/>
          <p14:tracePt t="7257" x="7683500" y="4286250"/>
          <p14:tracePt t="7274" x="7689850" y="4305300"/>
          <p14:tracePt t="7282" x="7689850" y="4318000"/>
          <p14:tracePt t="7301" x="7696200" y="4324350"/>
          <p14:tracePt t="7303" x="7702550" y="4337050"/>
          <p14:tracePt t="7318" x="7708900" y="4343400"/>
          <p14:tracePt t="7333" x="7715250" y="4349750"/>
          <p14:tracePt t="7351" x="7727950" y="4375150"/>
          <p14:tracePt t="7367" x="7747000" y="4406900"/>
          <p14:tracePt t="7384" x="7772400" y="4438650"/>
          <p14:tracePt t="7384" x="7785100" y="4457700"/>
          <p14:tracePt t="7403" x="7791450" y="4464050"/>
          <p14:tracePt t="7562" x="7791450" y="4483100"/>
          <p14:tracePt t="7570" x="7791450" y="4489450"/>
          <p14:tracePt t="7584" x="7791450" y="4514850"/>
          <p14:tracePt t="7600" x="7753350" y="4546600"/>
          <p14:tracePt t="7602" x="7747000" y="4552950"/>
          <p14:tracePt t="7602" x="7715250" y="4591050"/>
          <p14:tracePt t="7619" x="7651750" y="4610100"/>
          <p14:tracePt t="7634" x="7575550" y="4654550"/>
          <p14:tracePt t="7651" x="7454900" y="4699000"/>
          <p14:tracePt t="7668" x="7334250" y="4749800"/>
          <p14:tracePt t="7684" x="7251700" y="4787900"/>
          <p14:tracePt t="7700" x="7200900" y="4800600"/>
          <p14:tracePt t="7718" x="7175500" y="4806950"/>
          <p14:tracePt t="7734" x="7156450" y="4806950"/>
          <p14:tracePt t="7751" x="7131050" y="4832350"/>
          <p14:tracePt t="7767" x="7099300" y="4838700"/>
          <p14:tracePt t="7784" x="7054850" y="4838700"/>
          <p14:tracePt t="7800" x="6991350" y="4838700"/>
          <p14:tracePt t="7818" x="6921500" y="4845050"/>
          <p14:tracePt t="7834" x="6845300" y="4845050"/>
          <p14:tracePt t="7851" x="6788150" y="4845050"/>
          <p14:tracePt t="7867" x="6775450" y="4845050"/>
          <p14:tracePt t="7945" x="6743700" y="4845050"/>
          <p14:tracePt t="7954" x="6737350" y="4845050"/>
          <p14:tracePt t="7962" x="6718300" y="4845050"/>
          <p14:tracePt t="7967" x="6642100" y="4826000"/>
          <p14:tracePt t="7985" x="6502400" y="4806950"/>
          <p14:tracePt t="8001" x="6350000" y="4768850"/>
          <p14:tracePt t="8017" x="6127750" y="4737100"/>
          <p14:tracePt t="8036" x="6026150" y="4718050"/>
          <p14:tracePt t="8050" x="5937250" y="4699000"/>
          <p14:tracePt t="8068" x="5873750" y="4686300"/>
          <p14:tracePt t="8084" x="5829300" y="4673600"/>
          <p14:tracePt t="8100" x="5784850" y="4673600"/>
          <p14:tracePt t="8117" x="5765800" y="4660900"/>
          <p14:tracePt t="8134" x="5740400" y="4654550"/>
          <p14:tracePt t="8151" x="5721350" y="4648200"/>
          <p14:tracePt t="8233" x="5708650" y="4648200"/>
          <p14:tracePt t="8242" x="5702300" y="4648200"/>
          <p14:tracePt t="8248" x="5689600" y="4622800"/>
          <p14:tracePt t="8267" x="5683250" y="4616450"/>
          <p14:tracePt t="8268" x="5657850" y="4597400"/>
          <p14:tracePt t="8285" x="5626100" y="4584700"/>
          <p14:tracePt t="8300" x="5613400" y="4540250"/>
          <p14:tracePt t="8318" x="5607050" y="4514850"/>
          <p14:tracePt t="8334" x="5600700" y="4495800"/>
          <p14:tracePt t="8350" x="5588000" y="4476750"/>
          <p14:tracePt t="8368" x="5581650" y="4464050"/>
          <p14:tracePt t="8384" x="5581650" y="4400550"/>
          <p14:tracePt t="8402" x="5581650" y="4337050"/>
          <p14:tracePt t="8418" x="5581650" y="4286250"/>
          <p14:tracePt t="8435" x="5581650" y="4222750"/>
          <p14:tracePt t="8451" x="5581650" y="4191000"/>
          <p14:tracePt t="8468" x="5581650" y="4146550"/>
          <p14:tracePt t="8483" x="5581650" y="4121150"/>
          <p14:tracePt t="8501" x="5575300" y="4114800"/>
          <p14:tracePt t="8553" x="5568950" y="4089400"/>
          <p14:tracePt t="8561" x="5568950" y="4083050"/>
          <p14:tracePt t="8586" x="5568950" y="4076700"/>
          <p14:tracePt t="8602" x="5568950" y="4051300"/>
          <p14:tracePt t="8617" x="5568950" y="4032250"/>
          <p14:tracePt t="8619" x="5568950" y="4025900"/>
          <p14:tracePt t="8634" x="5568950" y="4019550"/>
          <p14:tracePt t="8714" x="5568950" y="4000500"/>
          <p14:tracePt t="8726" x="5568950" y="3994150"/>
          <p14:tracePt t="8734" x="5568950" y="3981450"/>
          <p14:tracePt t="8735" x="5568950" y="3956050"/>
          <p14:tracePt t="8751" x="5568950" y="3943350"/>
          <p14:tracePt t="8767" x="5575300" y="3898900"/>
          <p14:tracePt t="8767" x="5575300" y="3892550"/>
          <p14:tracePt t="8802" x="5575300" y="3886200"/>
          <p14:tracePt t="8803" x="5575300" y="3879850"/>
          <p14:tracePt t="8819" x="5581650" y="3867150"/>
          <p14:tracePt t="9081" x="5600700" y="3860800"/>
          <p14:tracePt t="9091" x="5632450" y="3860800"/>
          <p14:tracePt t="9097" x="5695950" y="3860800"/>
          <p14:tracePt t="9108" x="5753100" y="3848100"/>
          <p14:tracePt t="9118" x="5892800" y="3829050"/>
          <p14:tracePt t="9134" x="5994400" y="3822700"/>
          <p14:tracePt t="9152" x="6051550" y="3810000"/>
          <p14:tracePt t="9167" x="6089650" y="3810000"/>
          <p14:tracePt t="9167" x="6121400" y="3810000"/>
          <p14:tracePt t="9186" x="6165850" y="3810000"/>
          <p14:tracePt t="9201" x="6273800" y="3810000"/>
          <p14:tracePt t="9219" x="6388100" y="3810000"/>
          <p14:tracePt t="9234" x="6438900" y="3803650"/>
          <p14:tracePt t="9252" x="6464300" y="3803650"/>
          <p14:tracePt t="9338" x="6470650" y="3803650"/>
          <p14:tracePt t="9345" x="6477000" y="3803650"/>
          <p14:tracePt t="9354" x="6546850" y="3803650"/>
          <p14:tracePt t="9369" x="6610350" y="3803650"/>
          <p14:tracePt t="9384" x="6775450" y="3803650"/>
          <p14:tracePt t="9402" x="6883400" y="3803650"/>
          <p14:tracePt t="9419" x="6959600" y="3803650"/>
          <p14:tracePt t="9435" x="7010400" y="3803650"/>
          <p14:tracePt t="9451" x="7023100" y="3803650"/>
          <p14:tracePt t="9469" x="7042150" y="3803650"/>
          <p14:tracePt t="9513" x="7054850" y="3803650"/>
          <p14:tracePt t="9522" x="7086600" y="3803650"/>
          <p14:tracePt t="9530" x="7105650" y="3803650"/>
          <p14:tracePt t="9534" x="7169150" y="3803650"/>
          <p14:tracePt t="9551" x="7277100" y="3803650"/>
          <p14:tracePt t="9551" x="7346950" y="3803650"/>
          <p14:tracePt t="9570" x="7416800" y="3803650"/>
          <p14:tracePt t="9584" x="7569200" y="3803650"/>
          <p14:tracePt t="9602" x="7626350" y="3803650"/>
          <p14:tracePt t="9618" x="7664450" y="3803650"/>
          <p14:tracePt t="9787" x="7689850" y="3803650"/>
          <p14:tracePt t="9794" x="7702550" y="3803650"/>
          <p14:tracePt t="9802" x="7727950" y="3803650"/>
          <p14:tracePt t="9810" x="7791450" y="3829050"/>
          <p14:tracePt t="9819" x="7804150" y="3854450"/>
          <p14:tracePt t="9835" x="7804150" y="3867150"/>
          <p14:tracePt t="9851" x="7816850" y="3873500"/>
          <p14:tracePt t="9868" x="7823200" y="3886200"/>
          <p14:tracePt t="9884" x="7835900" y="3905250"/>
          <p14:tracePt t="9901" x="7854950" y="3930650"/>
          <p14:tracePt t="9919" x="7861300" y="3956050"/>
          <p14:tracePt t="9935" x="7880350" y="4019550"/>
          <p14:tracePt t="9951" x="7880350" y="4083050"/>
          <p14:tracePt t="9969" x="7880350" y="4140200"/>
          <p14:tracePt t="9985" x="7880350" y="4171950"/>
          <p14:tracePt t="10074" x="7880350" y="4197350"/>
          <p14:tracePt t="10081" x="7867650" y="4216400"/>
          <p14:tracePt t="10089" x="7829550" y="4241800"/>
          <p14:tracePt t="10097" x="7753350" y="4305300"/>
          <p14:tracePt t="10110" x="7715250" y="4343400"/>
          <p14:tracePt t="10118" x="7670800" y="4375150"/>
          <p14:tracePt t="10135" x="7639050" y="4400550"/>
          <p14:tracePt t="10222" x="7626350" y="4400550"/>
          <p14:tracePt t="10230" x="7607300" y="4400550"/>
          <p14:tracePt t="10238" x="7537450" y="4400550"/>
          <p14:tracePt t="10252" x="7448550" y="4413250"/>
          <p14:tracePt t="10268" x="7270750" y="4438650"/>
          <p14:tracePt t="10268" x="7156450" y="4457700"/>
          <p14:tracePt t="10286" x="6953250" y="4489450"/>
          <p14:tracePt t="10302" x="6788150" y="4514850"/>
          <p14:tracePt t="10319" x="6762750" y="4514850"/>
          <p14:tracePt t="10335" x="6756400" y="4514850"/>
          <p14:tracePt t="10398" x="6750050" y="4514850"/>
          <p14:tracePt t="10409" x="6724650" y="4514850"/>
          <p14:tracePt t="10411" x="6692900" y="4514850"/>
          <p14:tracePt t="10421" x="6629400" y="4514850"/>
          <p14:tracePt t="10435" x="6521450" y="4514850"/>
          <p14:tracePt t="10451" x="6369050" y="4521200"/>
          <p14:tracePt t="10469" x="6242050" y="4521200"/>
          <p14:tracePt t="10484" x="6229350" y="4521200"/>
          <p14:tracePt t="10524" x="6216650" y="4521200"/>
          <p14:tracePt t="10526" x="6210300" y="4521200"/>
          <p14:tracePt t="10534" x="6178550" y="4521200"/>
          <p14:tracePt t="10550" x="6134100" y="4521200"/>
          <p14:tracePt t="10568" x="6076950" y="4521200"/>
          <p14:tracePt t="10583" x="6000750" y="4521200"/>
          <p14:tracePt t="10601" x="5918200" y="4521200"/>
          <p14:tracePt t="10617" x="5797550" y="4521200"/>
          <p14:tracePt t="10633" x="5670550" y="4521200"/>
          <p14:tracePt t="10652" x="5562600" y="4521200"/>
          <p14:tracePt t="10668" x="5511800" y="4521200"/>
          <p14:tracePt t="10748" x="5505450" y="4521200"/>
          <p14:tracePt t="10749" x="5499100" y="4521200"/>
          <p14:tracePt t="10767" x="5486400" y="4521200"/>
          <p14:tracePt t="10768" x="5416550" y="4502150"/>
          <p14:tracePt t="10784" x="5365750" y="4495800"/>
          <p14:tracePt t="10800" x="5295900" y="4489450"/>
          <p14:tracePt t="10817" x="5276850" y="4483100"/>
          <p14:tracePt t="11021" x="5276850" y="4438650"/>
          <p14:tracePt t="11026" x="5276850" y="4432300"/>
          <p14:tracePt t="11037" x="5276850" y="4406900"/>
          <p14:tracePt t="11038" x="5276850" y="4387850"/>
          <p14:tracePt t="11050" x="5276850" y="4343400"/>
          <p14:tracePt t="11067" x="5283200" y="4279900"/>
          <p14:tracePt t="11083" x="5302250" y="4235450"/>
          <p14:tracePt t="11103" x="5308600" y="4222750"/>
          <p14:tracePt t="11149" x="5314950" y="4216400"/>
          <p14:tracePt t="11213" x="5321300" y="4210050"/>
          <p14:tracePt t="11229" x="5327650" y="4203700"/>
          <p14:tracePt t="11237" x="5346700" y="4197350"/>
          <p14:tracePt t="11251" x="5365750" y="4184650"/>
          <p14:tracePt t="11253" x="5397500" y="4159250"/>
          <p14:tracePt t="11267" x="5473700" y="4140200"/>
          <p14:tracePt t="11285" x="5537200" y="4133850"/>
          <p14:tracePt t="11302" x="5600700" y="4133850"/>
          <p14:tracePt t="11318" x="5683250" y="4133850"/>
          <p14:tracePt t="11334" x="5765800" y="4133850"/>
          <p14:tracePt t="11352" x="5848350" y="4133850"/>
          <p14:tracePt t="11368" x="5899150" y="4133850"/>
          <p14:tracePt t="11384" x="5969000" y="4133850"/>
          <p14:tracePt t="11401" x="6007100" y="4133850"/>
          <p14:tracePt t="11417" x="6032500" y="4133850"/>
          <p14:tracePt t="11434" x="6070600" y="4127500"/>
          <p14:tracePt t="11451" x="6089650" y="4127500"/>
          <p14:tracePt t="11467" x="6121400" y="4127500"/>
          <p14:tracePt t="11484" x="6165850" y="4127500"/>
          <p14:tracePt t="11502" x="6191250" y="4127500"/>
          <p14:tracePt t="11518" x="6242050" y="4121150"/>
          <p14:tracePt t="11534" x="6286500" y="4121150"/>
          <p14:tracePt t="11551" x="6350000" y="4114800"/>
          <p14:tracePt t="11568" x="6419850" y="4102100"/>
          <p14:tracePt t="11584" x="6496050" y="4089400"/>
          <p14:tracePt t="11601" x="6527800" y="4076700"/>
          <p14:tracePt t="11709" x="6553200" y="4076700"/>
          <p14:tracePt t="11717" x="6572250" y="4076700"/>
          <p14:tracePt t="11718" x="6597650" y="4070350"/>
          <p14:tracePt t="11734" x="6623050" y="4070350"/>
          <p14:tracePt t="11740" x="6737350" y="4051300"/>
          <p14:tracePt t="11751" x="6864350" y="4032250"/>
          <p14:tracePt t="11882" x="6896100" y="4032250"/>
          <p14:tracePt t="11893" x="6902450" y="4032250"/>
          <p14:tracePt t="11901" x="6934200" y="4025900"/>
          <p14:tracePt t="11902" x="7048500" y="4006850"/>
          <p14:tracePt t="11918" x="7124700" y="4000500"/>
          <p14:tracePt t="11935" x="7169150" y="3994150"/>
          <p14:tracePt t="12109" x="7175500" y="3981450"/>
          <p14:tracePt t="12116" x="7251700" y="3968750"/>
          <p14:tracePt t="12125" x="7264400" y="3968750"/>
          <p14:tracePt t="12136" x="7302500" y="3968750"/>
          <p14:tracePt t="12253" x="7327900" y="3968750"/>
          <p14:tracePt t="12261" x="7366000" y="3968750"/>
          <p14:tracePt t="12269" x="7410450" y="3968750"/>
          <p14:tracePt t="12277" x="7461250" y="3968750"/>
          <p14:tracePt t="12285" x="7486650" y="3968750"/>
          <p14:tracePt t="12301" x="7524750" y="3968750"/>
          <p14:tracePt t="12318" x="7569200" y="3968750"/>
          <p14:tracePt t="12334" x="7575550" y="3968750"/>
          <p14:tracePt t="12459" x="7588250" y="3968750"/>
          <p14:tracePt t="12468" x="7594600" y="3968750"/>
          <p14:tracePt t="12478" x="7607300" y="3968750"/>
          <p14:tracePt t="12485" x="7620000" y="3968750"/>
          <p14:tracePt t="12525" x="7639050" y="3968750"/>
          <p14:tracePt t="12533" x="7645400" y="3968750"/>
          <p14:tracePt t="13027" x="0" y="0"/>
        </p14:tracePtLst>
        <p14:tracePtLst>
          <p14:tracePt t="13685" x="7651750" y="3968750"/>
          <p14:tracePt t="14440" x="7626350" y="3968750"/>
          <p14:tracePt t="14448" x="7620000" y="3968750"/>
          <p14:tracePt t="14459" x="7588250" y="3968750"/>
          <p14:tracePt t="14468" x="7543800" y="3981450"/>
          <p14:tracePt t="14469" x="7467600" y="3994150"/>
          <p14:tracePt t="14617" x="7448550" y="3994150"/>
          <p14:tracePt t="14642" x="7435850" y="3994150"/>
          <p14:tracePt t="14644" x="7404100" y="3994150"/>
          <p14:tracePt t="14652" x="7315200" y="4006850"/>
          <p14:tracePt t="14669" x="7264400" y="4019550"/>
          <p14:tracePt t="14685" x="7207250" y="4032250"/>
          <p14:tracePt t="14702" x="7175500" y="4032250"/>
          <p14:tracePt t="14718" x="7118350" y="4032250"/>
          <p14:tracePt t="14735" x="7061200" y="4032250"/>
          <p14:tracePt t="14751" x="6953250" y="4032250"/>
          <p14:tracePt t="14768" x="6826250" y="4032250"/>
          <p14:tracePt t="14786" x="6705600" y="4032250"/>
          <p14:tracePt t="14801" x="6661150" y="4032250"/>
          <p14:tracePt t="14818" x="6654800" y="4032250"/>
          <p14:tracePt t="15017" x="6642100" y="4032250"/>
          <p14:tracePt t="15027" x="6604000" y="4032250"/>
          <p14:tracePt t="15035" x="6559550" y="4038600"/>
          <p14:tracePt t="15037" x="6489700" y="4038600"/>
          <p14:tracePt t="15051" x="6426200" y="4044950"/>
          <p14:tracePt t="15069" x="6337300" y="4064000"/>
          <p14:tracePt t="15085" x="6280150" y="4064000"/>
          <p14:tracePt t="15102" x="6261100" y="4064000"/>
          <p14:tracePt t="15118" x="6248400" y="4064000"/>
          <p14:tracePt t="15136" x="6235700" y="4064000"/>
          <p14:tracePt t="15152" x="6172200" y="4064000"/>
          <p14:tracePt t="15169" x="6140450" y="4064000"/>
          <p14:tracePt t="15185" x="6115050" y="4064000"/>
          <p14:tracePt t="15203" x="6108700" y="4064000"/>
          <p14:tracePt t="15218" x="6076950" y="4064000"/>
          <p14:tracePt t="15354" x="6051550" y="4064000"/>
          <p14:tracePt t="15369" x="6013450" y="4064000"/>
          <p14:tracePt t="15376" x="5981700" y="4064000"/>
          <p14:tracePt t="15385" x="5943600" y="4064000"/>
          <p14:tracePt t="15386" x="5880100" y="4044950"/>
          <p14:tracePt t="15402" x="5867400" y="4044950"/>
          <p14:tracePt t="15593" x="5861050" y="4044950"/>
          <p14:tracePt t="16995" x="0" y="0"/>
        </p14:tracePtLst>
        <p14:tracePtLst>
          <p14:tracePt t="17452" x="3232150" y="4216400"/>
          <p14:tracePt t="17460" x="3086100" y="4216400"/>
          <p14:tracePt t="17471" x="2952750" y="4216400"/>
          <p14:tracePt t="17472" x="2698750" y="4210050"/>
          <p14:tracePt t="17486" x="2597150" y="4203700"/>
          <p14:tracePt t="17503" x="2578100" y="4203700"/>
          <p14:tracePt t="17623" x="2565400" y="4191000"/>
          <p14:tracePt t="17637" x="2527300" y="4146550"/>
          <p14:tracePt t="17649" x="2489200" y="4108450"/>
          <p14:tracePt t="17656" x="2470150" y="4083050"/>
          <p14:tracePt t="17669" x="2451100" y="4057650"/>
          <p14:tracePt t="17670" x="2419350" y="4006850"/>
          <p14:tracePt t="17686" x="2368550" y="3962400"/>
          <p14:tracePt t="17703" x="2336800" y="3898900"/>
          <p14:tracePt t="17720" x="2324100" y="3848100"/>
          <p14:tracePt t="17737" x="2305050" y="3803650"/>
          <p14:tracePt t="17753" x="2305050" y="3771900"/>
          <p14:tracePt t="17770" x="2298700" y="3759200"/>
          <p14:tracePt t="17786" x="2298700" y="3721100"/>
          <p14:tracePt t="17802" x="2292350" y="3676650"/>
          <p14:tracePt t="17819" x="2292350" y="3632200"/>
          <p14:tracePt t="17836" x="2273300" y="3568700"/>
          <p14:tracePt t="17853" x="2266950" y="3517900"/>
          <p14:tracePt t="17869" x="2260600" y="3498850"/>
          <p14:tracePt t="17886" x="2228850" y="3460750"/>
          <p14:tracePt t="18044" x="2222500" y="3460750"/>
          <p14:tracePt t="18053" x="2235200" y="3505200"/>
          <p14:tracePt t="18070" x="2235200" y="3543300"/>
          <p14:tracePt t="18071" x="2241550" y="3587750"/>
          <p14:tracePt t="18086" x="2247900" y="3632200"/>
          <p14:tracePt t="18103" x="2247900" y="3683000"/>
          <p14:tracePt t="18119" x="2266950" y="3759200"/>
          <p14:tracePt t="18136" x="2273300" y="3822700"/>
          <p14:tracePt t="18153" x="2286000" y="3898900"/>
          <p14:tracePt t="18170" x="2286000" y="3949700"/>
          <p14:tracePt t="18186" x="2298700" y="3987800"/>
          <p14:tracePt t="18203" x="2298700" y="4044950"/>
          <p14:tracePt t="18219" x="2305050" y="4121150"/>
          <p14:tracePt t="18236" x="2305050" y="4152900"/>
          <p14:tracePt t="18253" x="2305050" y="4203700"/>
          <p14:tracePt t="18271" x="2311400" y="4279900"/>
          <p14:tracePt t="18286" x="2311400" y="4349750"/>
          <p14:tracePt t="18303" x="2311400" y="4406900"/>
          <p14:tracePt t="18319" x="2311400" y="4451350"/>
          <p14:tracePt t="18336" x="2311400" y="4521200"/>
          <p14:tracePt t="18354" x="2311400" y="4527550"/>
          <p14:tracePt t="18370" x="2311400" y="4572000"/>
          <p14:tracePt t="18386" x="2311400" y="4603750"/>
          <p14:tracePt t="18403" x="2317750" y="4648200"/>
          <p14:tracePt t="18420" x="2317750" y="4699000"/>
          <p14:tracePt t="18436" x="2317750" y="4762500"/>
          <p14:tracePt t="18453" x="2317750" y="4806950"/>
          <p14:tracePt t="18470" x="2317750" y="4876800"/>
          <p14:tracePt t="18486" x="2317750" y="4946650"/>
          <p14:tracePt t="18503" x="2317750" y="5016500"/>
          <p14:tracePt t="18503" x="2317750" y="5048250"/>
          <p14:tracePt t="18521" x="2317750" y="5092700"/>
          <p14:tracePt t="18536" x="2317750" y="5175250"/>
          <p14:tracePt t="18553" x="2324100" y="5219700"/>
          <p14:tracePt t="18570" x="2324100" y="5232400"/>
          <p14:tracePt t="18586" x="2324100" y="5257800"/>
          <p14:tracePt t="18603" x="2324100" y="5283200"/>
          <p14:tracePt t="18619" x="2324100" y="5314950"/>
          <p14:tracePt t="18637" x="2324100" y="5340350"/>
          <p14:tracePt t="18652" x="2324100" y="5378450"/>
          <p14:tracePt t="18670" x="2324100" y="5416550"/>
          <p14:tracePt t="18686" x="2324100" y="5461000"/>
          <p14:tracePt t="18703" x="2324100" y="5480050"/>
          <p14:tracePt t="18719" x="2324100" y="5530850"/>
          <p14:tracePt t="18754" x="2324100" y="5537200"/>
          <p14:tracePt t="19053" x="2324100" y="5530850"/>
          <p14:tracePt t="19062" x="2324100" y="5505450"/>
          <p14:tracePt t="19064" x="2324100" y="5480050"/>
          <p14:tracePt t="19070" x="2324100" y="5429250"/>
          <p14:tracePt t="19087" x="2324100" y="5365750"/>
          <p14:tracePt t="19104" x="2324100" y="5270500"/>
          <p14:tracePt t="19121" x="2311400" y="5156200"/>
          <p14:tracePt t="19138" x="2305050" y="5035550"/>
          <p14:tracePt t="19154" x="2286000" y="4895850"/>
          <p14:tracePt t="19171" x="2273300" y="4768850"/>
          <p14:tracePt t="19187" x="2266950" y="4641850"/>
          <p14:tracePt t="19204" x="2254250" y="4533900"/>
          <p14:tracePt t="19221" x="2247900" y="4432300"/>
          <p14:tracePt t="19238" x="2235200" y="4356100"/>
          <p14:tracePt t="19254" x="2235200" y="4298950"/>
          <p14:tracePt t="19271" x="2235200" y="4222750"/>
          <p14:tracePt t="19287" x="2235200" y="4140200"/>
          <p14:tracePt t="19307" x="2235200" y="4095750"/>
          <p14:tracePt t="19322" x="2235200" y="4044950"/>
          <p14:tracePt t="19338" x="2235200" y="4000500"/>
          <p14:tracePt t="19355" x="2235200" y="3930650"/>
          <p14:tracePt t="19371" x="2235200" y="3822700"/>
          <p14:tracePt t="19387" x="2235200" y="3708400"/>
          <p14:tracePt t="19404" x="2235200" y="3600450"/>
          <p14:tracePt t="19421" x="2235200" y="3505200"/>
          <p14:tracePt t="19437" x="2235200" y="3422650"/>
          <p14:tracePt t="19454" x="2235200" y="3321050"/>
          <p14:tracePt t="19471" x="2235200" y="3276600"/>
          <p14:tracePt t="19488" x="2235200" y="3206750"/>
          <p14:tracePt t="19503" x="2235200" y="3187700"/>
          <p14:tracePt t="19503" x="2235200" y="3162300"/>
          <p14:tracePt t="19522" x="2235200" y="3136900"/>
          <p14:tracePt t="19538" x="2228850" y="3111500"/>
          <p14:tracePt t="19571" x="2228850" y="3092450"/>
          <p14:tracePt t="19572" x="2228850" y="3073400"/>
          <p14:tracePt t="19588" x="2228850" y="3060700"/>
          <p14:tracePt t="19604" x="2228850" y="3028950"/>
          <p14:tracePt t="19621" x="2228850" y="2990850"/>
          <p14:tracePt t="19637" x="2228850" y="2946400"/>
          <p14:tracePt t="19653" x="2228850" y="2908300"/>
          <p14:tracePt t="19670" x="2228850" y="2882900"/>
          <p14:tracePt t="19687" x="2235200" y="2844800"/>
          <p14:tracePt t="19704" x="2235200" y="2838450"/>
          <p14:tracePt t="19921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31939" y="1628800"/>
            <a:ext cx="4472309" cy="1107996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INTERNATIONAL CONGRESS of HUMAN GENETICS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Round Table </a:t>
            </a:r>
          </a:p>
          <a:p>
            <a:pPr algn="ctr"/>
            <a:r>
              <a:rPr lang="en-US" sz="1600" b="1" i="1" dirty="0">
                <a:solidFill>
                  <a:schemeClr val="bg1"/>
                </a:solidFill>
              </a:rPr>
              <a:t>CHERNOBYL GENETIC EFFECTS </a:t>
            </a:r>
            <a:br>
              <a:rPr lang="en-US" sz="1600" b="1" i="1" dirty="0">
                <a:solidFill>
                  <a:schemeClr val="bg1"/>
                </a:solidFill>
              </a:rPr>
            </a:br>
            <a:r>
              <a:rPr lang="en-US" b="1" i="1" dirty="0">
                <a:solidFill>
                  <a:srgbClr val="00FF00"/>
                </a:solidFill>
              </a:rPr>
              <a:t>August 24</a:t>
            </a:r>
            <a:r>
              <a:rPr lang="en-US" b="1" i="1" baseline="30000" dirty="0">
                <a:solidFill>
                  <a:srgbClr val="00FF00"/>
                </a:solidFill>
              </a:rPr>
              <a:t>st</a:t>
            </a:r>
            <a:r>
              <a:rPr lang="en-US" b="1" i="1" dirty="0">
                <a:solidFill>
                  <a:srgbClr val="00FF00"/>
                </a:solidFill>
              </a:rPr>
              <a:t>, 1991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2821213"/>
            <a:ext cx="82089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                                                    Some of the Key  Contributors  </a:t>
            </a:r>
            <a:br>
              <a:rPr lang="en-US" i="1" dirty="0"/>
            </a:br>
            <a:r>
              <a:rPr lang="en-US" sz="1600" dirty="0"/>
              <a:t>Drs. G. </a:t>
            </a:r>
            <a:r>
              <a:rPr lang="en-US" sz="1600" dirty="0" err="1"/>
              <a:t>Laziuk</a:t>
            </a:r>
            <a:r>
              <a:rPr lang="en-US" sz="1600" dirty="0"/>
              <a:t> and I. </a:t>
            </a:r>
            <a:r>
              <a:rPr lang="en-US" sz="1600" dirty="0" err="1"/>
              <a:t>Baryliak</a:t>
            </a:r>
            <a:r>
              <a:rPr lang="en-US" sz="1600" dirty="0"/>
              <a:t> representing  Belarus (1) and Ukraine respectively (2).  Dr. L. </a:t>
            </a:r>
            <a:r>
              <a:rPr lang="en-US" sz="1600" dirty="0" err="1"/>
              <a:t>Anspaugh</a:t>
            </a:r>
            <a:r>
              <a:rPr lang="en-US" sz="1600" dirty="0"/>
              <a:t> spoke about ongoing IAEA investigations of environmental consequences (3) Dr. J. Neel elaborated upon Genetic effects (4)  Mr. G. </a:t>
            </a:r>
            <a:r>
              <a:rPr lang="en-US" sz="1600" dirty="0" err="1"/>
              <a:t>Widney</a:t>
            </a:r>
            <a:r>
              <a:rPr lang="en-US" sz="1600" dirty="0"/>
              <a:t>  spoke how to deal with the Legacy of Chernobyl (5).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17563" y="1012086"/>
            <a:ext cx="4555775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                             WIDER STEPS (1991-2000)   </a:t>
            </a:r>
          </a:p>
        </p:txBody>
      </p:sp>
      <p:pic>
        <p:nvPicPr>
          <p:cNvPr id="12" name="Picture 3" descr="The Genetic Effects of Ionizing Radiation on Humans: link to full text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220" y="825464"/>
            <a:ext cx="1585320" cy="20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salinas dentist genetics carl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72" y="981623"/>
            <a:ext cx="1270140" cy="177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0136" y="2387311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C. Salinas 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0424" y="4175430"/>
            <a:ext cx="78481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(1) </a:t>
            </a:r>
            <a:r>
              <a:rPr lang="en-US" sz="1400" dirty="0">
                <a:hlinkClick r:id="rId8"/>
              </a:rPr>
              <a:t>https://www.ncbi.nlm.nih.gov/pubmed/8001808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(2) </a:t>
            </a:r>
            <a:r>
              <a:rPr lang="en-US" sz="1400" dirty="0">
                <a:hlinkClick r:id="rId9"/>
              </a:rPr>
              <a:t>http://www.ibis-birthdefects.org/start/2008_summit.htm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(3) </a:t>
            </a:r>
            <a:r>
              <a:rPr lang="en-US" sz="1400" dirty="0">
                <a:hlinkClick r:id="rId10"/>
              </a:rPr>
              <a:t>https://www.ncbi.nlm.nih.gov/pubmed/3201240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(4a) </a:t>
            </a:r>
            <a:r>
              <a:rPr lang="en-US" sz="1400" dirty="0">
                <a:hlinkClick r:id="rId11"/>
              </a:rPr>
              <a:t>https://www.pnas.org/content/95/10/5432</a:t>
            </a:r>
            <a:endParaRPr lang="en-US" sz="1400" dirty="0"/>
          </a:p>
          <a:p>
            <a:r>
              <a:rPr lang="en-US" sz="1400" dirty="0"/>
              <a:t>(4b) </a:t>
            </a:r>
            <a:r>
              <a:rPr lang="en-US" sz="1400" dirty="0">
                <a:hlinkClick r:id="rId12"/>
              </a:rPr>
              <a:t>https://link.springer.com/article/10.1007%2Fs10739-014-9385-0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(5) </a:t>
            </a:r>
            <a:r>
              <a:rPr lang="en-US" sz="1400" dirty="0">
                <a:hlinkClick r:id="rId13"/>
              </a:rPr>
              <a:t>https://www.thelancet.com/journals/lancet/article/PIIS0140-6736(05)65628-0/fulltext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1621198" y="188640"/>
            <a:ext cx="6062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Papyrus" panose="03070502060502030205" pitchFamily="66" charset="0"/>
              </a:rPr>
              <a:t>ADDENDUM </a:t>
            </a:r>
            <a:br>
              <a:rPr lang="en-US" b="1" dirty="0">
                <a:latin typeface="Papyrus" panose="03070502060502030205" pitchFamily="66" charset="0"/>
              </a:rPr>
            </a:br>
            <a:r>
              <a:rPr lang="en-US" sz="1400" b="1" dirty="0">
                <a:latin typeface="Papyrus" panose="03070502060502030205" pitchFamily="66" charset="0"/>
              </a:rPr>
              <a:t>PRENATAL  CHORNOBYL  RADIATION   EXPOSURES </a:t>
            </a:r>
          </a:p>
        </p:txBody>
      </p:sp>
      <p:sp>
        <p:nvSpPr>
          <p:cNvPr id="22" name="Нижний колонтитул 3"/>
          <p:cNvSpPr txBox="1">
            <a:spLocks/>
          </p:cNvSpPr>
          <p:nvPr/>
        </p:nvSpPr>
        <p:spPr>
          <a:xfrm>
            <a:off x="164663" y="6236757"/>
            <a:ext cx="878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Addendum to Chornobyl Radiation and Pregnancies      OMNI-Net </a:t>
            </a:r>
            <a:r>
              <a:rPr lang="en-US" dirty="0" err="1">
                <a:solidFill>
                  <a:schemeClr val="tx1"/>
                </a:solidFill>
              </a:rPr>
              <a:t>MedWord</a:t>
            </a:r>
            <a:r>
              <a:rPr lang="en-US" dirty="0">
                <a:solidFill>
                  <a:schemeClr val="tx1"/>
                </a:solidFill>
              </a:rPr>
              <a:t> LLC. © All Rights Reserved         </a:t>
            </a:r>
            <a:r>
              <a:rPr lang="en-US" dirty="0">
                <a:solidFill>
                  <a:schemeClr val="tx1"/>
                </a:solidFill>
                <a:hlinkClick r:id="rId14"/>
              </a:rPr>
              <a:t>http://ceo.medword.net/contents/</a:t>
            </a:r>
            <a:r>
              <a:rPr lang="uk-UA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993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569">
        <p:fade/>
      </p:transition>
    </mc:Choice>
    <mc:Fallback xmlns="">
      <p:transition spd="med" advTm="745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90" x="3276600" y="2324100"/>
          <p14:tracePt t="2240" x="3251200" y="2286000"/>
          <p14:tracePt t="2248" x="3206750" y="2266950"/>
          <p14:tracePt t="2248" x="3181350" y="2266950"/>
          <p14:tracePt t="2257" x="3143250" y="2260600"/>
          <p14:tracePt t="2274" x="3111500" y="2260600"/>
          <p14:tracePt t="2276" x="2971800" y="2241550"/>
          <p14:tracePt t="2290" x="2768600" y="2209800"/>
          <p14:tracePt t="2307" x="2546350" y="2171700"/>
          <p14:tracePt t="2324" x="2451100" y="2165350"/>
          <p14:tracePt t="2768" x="2444750" y="2165350"/>
          <p14:tracePt t="2800" x="2444750" y="2152650"/>
          <p14:tracePt t="2808" x="2444750" y="2146300"/>
          <p14:tracePt t="2816" x="2444750" y="2127250"/>
          <p14:tracePt t="2825" x="2457450" y="2070100"/>
          <p14:tracePt t="2825" x="2457450" y="2057400"/>
          <p14:tracePt t="2841" x="2457450" y="2000250"/>
          <p14:tracePt t="2857" x="2463800" y="1943100"/>
          <p14:tracePt t="2874" x="2463800" y="1917700"/>
          <p14:tracePt t="2944" x="2463800" y="1911350"/>
          <p14:tracePt t="2977" x="2463800" y="1905000"/>
          <p14:tracePt t="2984" x="2463800" y="1898650"/>
          <p14:tracePt t="2992" x="2470150" y="1873250"/>
          <p14:tracePt t="3000" x="2470150" y="1860550"/>
          <p14:tracePt t="3007" x="2470150" y="1841500"/>
          <p14:tracePt t="3007" x="2470150" y="1822450"/>
          <p14:tracePt t="3026" x="2476500" y="1797050"/>
          <p14:tracePt t="3042" x="2476500" y="1771650"/>
          <p14:tracePt t="3057" x="2476500" y="1765300"/>
          <p14:tracePt t="3074" x="2476500" y="1752600"/>
          <p14:tracePt t="3091" x="2476500" y="1746250"/>
          <p14:tracePt t="3216" x="2476500" y="1727200"/>
          <p14:tracePt t="3232" x="2476500" y="1657350"/>
          <p14:tracePt t="3242" x="2476500" y="1612900"/>
          <p14:tracePt t="3243" x="2476500" y="1568450"/>
          <p14:tracePt t="3258" x="2476500" y="1517650"/>
          <p14:tracePt t="3274" x="2476500" y="1460500"/>
          <p14:tracePt t="3290" x="2476500" y="1422400"/>
          <p14:tracePt t="3308" x="2476500" y="1416050"/>
          <p14:tracePt t="3441" x="2476500" y="1397000"/>
          <p14:tracePt t="3449" x="2476500" y="1377950"/>
          <p14:tracePt t="3450" x="2476500" y="1371600"/>
          <p14:tracePt t="3457" x="2476500" y="1339850"/>
          <p14:tracePt t="3474" x="2476500" y="1257300"/>
          <p14:tracePt t="3490" x="2476500" y="1174750"/>
          <p14:tracePt t="3507" x="2476500" y="1117600"/>
          <p14:tracePt t="3524" x="2482850" y="1047750"/>
          <p14:tracePt t="3541" x="2482850" y="984250"/>
          <p14:tracePt t="3557" x="2489200" y="939800"/>
          <p14:tracePt t="3574" x="2489200" y="933450"/>
          <p14:tracePt t="3590" x="2489200" y="889000"/>
          <p14:tracePt t="3607" x="2489200" y="869950"/>
          <p14:tracePt t="3625" x="2489200" y="863600"/>
          <p14:tracePt t="3641" x="2495550" y="863600"/>
          <p14:tracePt t="3808" x="2495550" y="857250"/>
          <p14:tracePt t="4001" x="2520950" y="825500"/>
          <p14:tracePt t="4005" x="2552700" y="812800"/>
          <p14:tracePt t="4025" x="2578100" y="806450"/>
          <p14:tracePt t="4027" x="2692400" y="768350"/>
          <p14:tracePt t="4043" x="2787650" y="749300"/>
          <p14:tracePt t="4057" x="3022600" y="679450"/>
          <p14:tracePt t="4074" x="3244850" y="635000"/>
          <p14:tracePt t="4091" x="3435350" y="603250"/>
          <p14:tracePt t="4257" x="3473450" y="603250"/>
          <p14:tracePt t="4258" x="3517900" y="603250"/>
          <p14:tracePt t="4275" x="3536950" y="603250"/>
          <p14:tracePt t="4276" x="3613150" y="603250"/>
          <p14:tracePt t="4291" x="3721100" y="603250"/>
          <p14:tracePt t="4307" x="3829050" y="603250"/>
          <p14:tracePt t="4326" x="3930650" y="603250"/>
          <p14:tracePt t="4341" x="3975100" y="603250"/>
          <p14:tracePt t="4357" x="3994150" y="603250"/>
          <p14:tracePt t="4375" x="4000500" y="603250"/>
          <p14:tracePt t="4419" x="4013200" y="603250"/>
          <p14:tracePt t="4441" x="4044950" y="603250"/>
          <p14:tracePt t="4456" x="4064000" y="603250"/>
          <p14:tracePt t="4465" x="4089400" y="603250"/>
          <p14:tracePt t="4474" x="4108450" y="603250"/>
          <p14:tracePt t="4476" x="4171950" y="609600"/>
          <p14:tracePt t="4491" x="4248150" y="628650"/>
          <p14:tracePt t="4508" x="4337050" y="647700"/>
          <p14:tracePt t="4525" x="4406900" y="666750"/>
          <p14:tracePt t="4541" x="4470400" y="679450"/>
          <p14:tracePt t="4558" x="4489450" y="685800"/>
          <p14:tracePt t="4558" x="4514850" y="685800"/>
          <p14:tracePt t="4591" x="4559300" y="711200"/>
          <p14:tracePt t="4593" x="4622800" y="736600"/>
          <p14:tracePt t="4608" x="4699000" y="755650"/>
          <p14:tracePt t="4625" x="4775200" y="774700"/>
          <p14:tracePt t="4641" x="4953000" y="819150"/>
          <p14:tracePt t="4658" x="5162550" y="863600"/>
          <p14:tracePt t="4674" x="5359400" y="927100"/>
          <p14:tracePt t="4691" x="5486400" y="971550"/>
          <p14:tracePt t="4708" x="5524500" y="990600"/>
          <p14:tracePt t="4725" x="5530850" y="990600"/>
          <p14:tracePt t="4769" x="5549900" y="996950"/>
          <p14:tracePt t="4777" x="5556250" y="996950"/>
          <p14:tracePt t="4785" x="5588000" y="1028700"/>
          <p14:tracePt t="4791" x="5645150" y="1060450"/>
          <p14:tracePt t="4807" x="5753100" y="1111250"/>
          <p14:tracePt t="4841" x="5848350" y="1181100"/>
          <p14:tracePt t="4843" x="5975350" y="1257300"/>
          <p14:tracePt t="4858" x="6096000" y="1339850"/>
          <p14:tracePt t="4874" x="6191250" y="1409700"/>
          <p14:tracePt t="4891" x="6210300" y="1428750"/>
          <p14:tracePt t="4908" x="6216650" y="1435100"/>
          <p14:tracePt t="4924" x="6254750" y="1454150"/>
          <p14:tracePt t="4942" x="6299200" y="1492250"/>
          <p14:tracePt t="4958" x="6311900" y="1524000"/>
          <p14:tracePt t="4975" x="6324600" y="1549400"/>
          <p14:tracePt t="4991" x="6337300" y="1555750"/>
          <p14:tracePt t="5008" x="6381750" y="1593850"/>
          <p14:tracePt t="5026" x="6407150" y="1612900"/>
          <p14:tracePt t="5042" x="6407150" y="1638300"/>
          <p14:tracePt t="5058" x="6407150" y="1676400"/>
          <p14:tracePt t="5058" x="6413500" y="1714500"/>
          <p14:tracePt t="5091" x="6451600" y="1784350"/>
          <p14:tracePt t="5107" x="6477000" y="1854200"/>
          <p14:tracePt t="5110" x="6534150" y="1974850"/>
          <p14:tracePt t="5126" x="6578600" y="2114550"/>
          <p14:tracePt t="5141" x="6616700" y="2247900"/>
          <p14:tracePt t="5159" x="6635750" y="2305050"/>
          <p14:tracePt t="5349" x="6635750" y="2343150"/>
          <p14:tracePt t="5357" x="6635750" y="2387600"/>
          <p14:tracePt t="5368" x="6616700" y="2419350"/>
          <p14:tracePt t="5375" x="6597650" y="2444750"/>
          <p14:tracePt t="5392" x="6584950" y="2470150"/>
          <p14:tracePt t="5408" x="6578600" y="2470150"/>
          <p14:tracePt t="5477" x="6572250" y="2470150"/>
          <p14:tracePt t="5485" x="6565900" y="2470150"/>
          <p14:tracePt t="5493" x="6559550" y="2476500"/>
          <p14:tracePt t="5509" x="6546850" y="2501900"/>
          <p14:tracePt t="5510" x="6534150" y="2508250"/>
          <p14:tracePt t="5526" x="6515100" y="2527300"/>
          <p14:tracePt t="5543" x="6508750" y="2533650"/>
          <p14:tracePt t="5558" x="6496050" y="2533650"/>
          <p14:tracePt t="5575" x="6483350" y="2546350"/>
          <p14:tracePt t="5591" x="6457950" y="2565400"/>
          <p14:tracePt t="5609" x="6394450" y="2578100"/>
          <p14:tracePt t="5625" x="6324600" y="2578100"/>
          <p14:tracePt t="5641" x="6267450" y="2597150"/>
          <p14:tracePt t="5659" x="6203950" y="2609850"/>
          <p14:tracePt t="5675" x="6165850" y="2635250"/>
          <p14:tracePt t="5675" x="6134100" y="2641600"/>
          <p14:tracePt t="5693" x="6083300" y="2660650"/>
          <p14:tracePt t="5710" x="6007100" y="2686050"/>
          <p14:tracePt t="5725" x="5924550" y="2717800"/>
          <p14:tracePt t="5741" x="5861050" y="2743200"/>
          <p14:tracePt t="5759" x="5778500" y="2774950"/>
          <p14:tracePt t="5774" x="5715000" y="2794000"/>
          <p14:tracePt t="5792" x="5695950" y="2800350"/>
          <p14:tracePt t="5862" x="5683250" y="2806700"/>
          <p14:tracePt t="5870" x="5676900" y="2806700"/>
          <p14:tracePt t="5871" x="5651500" y="2813050"/>
          <p14:tracePt t="5893" x="5619750" y="2819400"/>
          <p14:tracePt t="5895" x="5562600" y="2838450"/>
          <p14:tracePt t="5909" x="5473700" y="2857500"/>
          <p14:tracePt t="5926" x="5391150" y="2882900"/>
          <p14:tracePt t="5942" x="5365750" y="2889250"/>
          <p14:tracePt t="5958" x="5314950" y="2901950"/>
          <p14:tracePt t="5958" x="5302250" y="2901950"/>
          <p14:tracePt t="5977" x="5295900" y="2901950"/>
          <p14:tracePt t="5991" x="5238750" y="2927350"/>
          <p14:tracePt t="6010" x="5175250" y="2933700"/>
          <p14:tracePt t="6026" x="5111750" y="2946400"/>
          <p14:tracePt t="6042" x="5022850" y="2965450"/>
          <p14:tracePt t="6059" x="4940300" y="2984500"/>
          <p14:tracePt t="6075" x="4851400" y="2990850"/>
          <p14:tracePt t="6091" x="4787900" y="3003550"/>
          <p14:tracePt t="6109" x="4730750" y="3003550"/>
          <p14:tracePt t="6125" x="4654550" y="3009900"/>
          <p14:tracePt t="6142" x="4584700" y="3016250"/>
          <p14:tracePt t="6158" x="4489450" y="3016250"/>
          <p14:tracePt t="6175" x="4356100" y="3028950"/>
          <p14:tracePt t="6194" x="4273550" y="3028950"/>
          <p14:tracePt t="6209" x="4178300" y="3028950"/>
          <p14:tracePt t="6225" x="4121150" y="3028950"/>
          <p14:tracePt t="6242" x="4089400" y="3028950"/>
          <p14:tracePt t="6341" x="4083050" y="3028950"/>
          <p14:tracePt t="6357" x="4025900" y="3028950"/>
          <p14:tracePt t="6368" x="4000500" y="3028950"/>
          <p14:tracePt t="6375" x="3943350" y="3028950"/>
          <p14:tracePt t="6391" x="3848100" y="3028950"/>
          <p14:tracePt t="6408" x="3765550" y="3028950"/>
          <p14:tracePt t="6424" x="3733800" y="3028950"/>
          <p14:tracePt t="6517" x="3727450" y="3028950"/>
          <p14:tracePt t="6532" x="3702050" y="3022600"/>
          <p14:tracePt t="6541" x="3676650" y="3009900"/>
          <p14:tracePt t="6542" x="3625850" y="2990850"/>
          <p14:tracePt t="6558" x="3556000" y="2971800"/>
          <p14:tracePt t="6591" x="3441700" y="2952750"/>
          <p14:tracePt t="6593" x="3321050" y="2914650"/>
          <p14:tracePt t="6609" x="3289300" y="2908300"/>
          <p14:tracePt t="6625" x="3251200" y="2901950"/>
          <p14:tracePt t="6642" x="3225800" y="2876550"/>
          <p14:tracePt t="6708" x="3219450" y="2876550"/>
          <p14:tracePt t="6716" x="3206750" y="2857500"/>
          <p14:tracePt t="6725" x="3194050" y="2844800"/>
          <p14:tracePt t="6727" x="3149600" y="2825750"/>
          <p14:tracePt t="6742" x="3086100" y="2774950"/>
          <p14:tracePt t="6759" x="3003550" y="2717800"/>
          <p14:tracePt t="6775" x="2959100" y="2679700"/>
          <p14:tracePt t="6793" x="2895600" y="2609850"/>
          <p14:tracePt t="6808" x="2870200" y="2565400"/>
          <p14:tracePt t="6825" x="2857500" y="2540000"/>
          <p14:tracePt t="6842" x="2838450" y="2501900"/>
          <p14:tracePt t="6859" x="2832100" y="2482850"/>
          <p14:tracePt t="6876" x="2819400" y="2457450"/>
          <p14:tracePt t="6893" x="2813050" y="2432050"/>
          <p14:tracePt t="6910" x="2794000" y="2387600"/>
          <p14:tracePt t="6925" x="2768600" y="2343150"/>
          <p14:tracePt t="6942" x="2768600" y="2292350"/>
          <p14:tracePt t="6958" x="2743200" y="2235200"/>
          <p14:tracePt t="6976" x="2736850" y="2178050"/>
          <p14:tracePt t="6992" x="2724150" y="2120900"/>
          <p14:tracePt t="7009" x="2711450" y="2063750"/>
          <p14:tracePt t="7026" x="2711450" y="2000250"/>
          <p14:tracePt t="7042" x="2705100" y="1949450"/>
          <p14:tracePt t="7058" x="2705100" y="1873250"/>
          <p14:tracePt t="7058" x="2705100" y="1835150"/>
          <p14:tracePt t="7077" x="2705100" y="1790700"/>
          <p14:tracePt t="7093" x="2705100" y="1727200"/>
          <p14:tracePt t="7109" x="2705100" y="1714500"/>
          <p14:tracePt t="7125" x="2705100" y="1689100"/>
          <p14:tracePt t="7143" x="2705100" y="1670050"/>
          <p14:tracePt t="7159" x="2705100" y="1651000"/>
          <p14:tracePt t="7175" x="2711450" y="1644650"/>
          <p14:tracePt t="7236" x="2724150" y="1631950"/>
          <p14:tracePt t="7245" x="2730500" y="1625600"/>
          <p14:tracePt t="7259" x="2736850" y="1600200"/>
          <p14:tracePt t="7261" x="2743200" y="1587500"/>
          <p14:tracePt t="7275" x="2774950" y="1568450"/>
          <p14:tracePt t="7425" x="2787650" y="1555750"/>
          <p14:tracePt t="7435" x="2794000" y="1549400"/>
          <p14:tracePt t="7445" x="2794000" y="1517650"/>
          <p14:tracePt t="7447" x="2813050" y="1504950"/>
          <p14:tracePt t="7459" x="2825750" y="1485900"/>
          <p14:tracePt t="7459" x="2851150" y="1454150"/>
          <p14:tracePt t="7477" x="2863850" y="1422400"/>
          <p14:tracePt t="7493" x="2889250" y="1397000"/>
          <p14:tracePt t="7509" x="2921000" y="1377950"/>
          <p14:tracePt t="7526" x="2984500" y="1333500"/>
          <p14:tracePt t="7543" x="3054350" y="1308100"/>
          <p14:tracePt t="7558" x="3105150" y="1301750"/>
          <p14:tracePt t="7592" x="3206750" y="1263650"/>
          <p14:tracePt t="7593" x="3346450" y="1244600"/>
          <p14:tracePt t="7609" x="3492500" y="1225550"/>
          <p14:tracePt t="7625" x="3657600" y="1206500"/>
          <p14:tracePt t="7643" x="3816350" y="1206500"/>
          <p14:tracePt t="7658" x="3981450" y="1206500"/>
          <p14:tracePt t="7676" x="4267200" y="1206500"/>
          <p14:tracePt t="7694" x="4425950" y="1206500"/>
          <p14:tracePt t="7709" x="4578350" y="1206500"/>
          <p14:tracePt t="7725" x="4648200" y="1206500"/>
          <p14:tracePt t="7742" x="4667250" y="1206500"/>
          <p14:tracePt t="7758" x="4673600" y="1206500"/>
          <p14:tracePt t="7775" x="4679950" y="1206500"/>
          <p14:tracePt t="7792" x="4743450" y="1219200"/>
          <p14:tracePt t="7808" x="4794250" y="1238250"/>
          <p14:tracePt t="7826" x="4857750" y="1250950"/>
          <p14:tracePt t="7842" x="4921250" y="1270000"/>
          <p14:tracePt t="7858" x="4953000" y="1270000"/>
          <p14:tracePt t="7875" x="4972050" y="1289050"/>
          <p14:tracePt t="7893" x="4984750" y="1295400"/>
          <p14:tracePt t="7909" x="4997450" y="1295400"/>
          <p14:tracePt t="7925" x="5003800" y="1301750"/>
          <p14:tracePt t="7942" x="5016500" y="1301750"/>
          <p14:tracePt t="7959" x="5060950" y="1320800"/>
          <p14:tracePt t="7975" x="5080000" y="1320800"/>
          <p14:tracePt t="7992" x="5124450" y="1339850"/>
          <p14:tracePt t="8009" x="5187950" y="1377950"/>
          <p14:tracePt t="8027" x="5270500" y="1447800"/>
          <p14:tracePt t="8043" x="5314950" y="1466850"/>
          <p14:tracePt t="8059" x="5353050" y="1492250"/>
          <p14:tracePt t="8059" x="5359400" y="1504950"/>
          <p14:tracePt t="8077" x="5384800" y="1524000"/>
          <p14:tracePt t="8094" x="5416550" y="1536700"/>
          <p14:tracePt t="8110" x="5435600" y="1568450"/>
          <p14:tracePt t="8125" x="5461000" y="1581150"/>
          <p14:tracePt t="8143" x="5473700" y="1593850"/>
          <p14:tracePt t="8159" x="5473700" y="1600200"/>
          <p14:tracePt t="8177" x="5492750" y="1606550"/>
          <p14:tracePt t="8194" x="5524500" y="1638300"/>
          <p14:tracePt t="8231" x="5524500" y="1644650"/>
          <p14:tracePt t="8242" x="5537200" y="1670050"/>
          <p14:tracePt t="8244" x="5549900" y="1695450"/>
          <p14:tracePt t="8259" x="5556250" y="1701800"/>
          <p14:tracePt t="8276" x="5568950" y="1714500"/>
          <p14:tracePt t="8312" x="5581650" y="1720850"/>
          <p14:tracePt t="8314" x="5594350" y="1752600"/>
          <p14:tracePt t="8326" x="5613400" y="1784350"/>
          <p14:tracePt t="8342" x="5626100" y="1809750"/>
          <p14:tracePt t="8360" x="5638800" y="1847850"/>
          <p14:tracePt t="8376" x="5651500" y="1873250"/>
          <p14:tracePt t="8394" x="5657850" y="1905000"/>
          <p14:tracePt t="8409" x="5670550" y="1924050"/>
          <p14:tracePt t="8426" x="5670550" y="1981200"/>
          <p14:tracePt t="8442" x="5670550" y="2012950"/>
          <p14:tracePt t="8459" x="5670550" y="2057400"/>
          <p14:tracePt t="8475" x="5670550" y="2108200"/>
          <p14:tracePt t="8492" x="5670550" y="2171700"/>
          <p14:tracePt t="8510" x="5670550" y="2235200"/>
          <p14:tracePt t="8526" x="5670550" y="2305050"/>
          <p14:tracePt t="8542" x="5670550" y="2349500"/>
          <p14:tracePt t="8558" x="5670550" y="2381250"/>
          <p14:tracePt t="8592" x="5670550" y="2387600"/>
          <p14:tracePt t="8634" x="5670550" y="2393950"/>
          <p14:tracePt t="8634" x="5670550" y="2400300"/>
          <p14:tracePt t="8650" x="5657850" y="2413000"/>
          <p14:tracePt t="8652" x="5651500" y="2438400"/>
          <p14:tracePt t="8659" x="5645150" y="2451100"/>
          <p14:tracePt t="8677" x="5638800" y="2470150"/>
          <p14:tracePt t="8692" x="5632450" y="2476500"/>
          <p14:tracePt t="8776" x="5619750" y="2501900"/>
          <p14:tracePt t="8781" x="5607050" y="2501900"/>
          <p14:tracePt t="8794" x="5581650" y="2520950"/>
          <p14:tracePt t="8809" x="5549900" y="2540000"/>
          <p14:tracePt t="8825" x="5499100" y="2571750"/>
          <p14:tracePt t="8827" x="5410200" y="2584450"/>
          <p14:tracePt t="8842" x="5353050" y="2616200"/>
          <p14:tracePt t="8859" x="5295900" y="2616200"/>
          <p14:tracePt t="8876" x="5251450" y="2622550"/>
          <p14:tracePt t="8893" x="5219700" y="2628900"/>
          <p14:tracePt t="8935" x="5200650" y="2628900"/>
          <p14:tracePt t="8944" x="5181600" y="2628900"/>
          <p14:tracePt t="8952" x="5162550" y="2628900"/>
          <p14:tracePt t="8952" x="5149850" y="2635250"/>
          <p14:tracePt t="8961" x="5124450" y="2641600"/>
          <p14:tracePt t="8976" x="5067300" y="2647950"/>
          <p14:tracePt t="8993" x="5041900" y="2654300"/>
          <p14:tracePt t="9010" x="5016500" y="2654300"/>
          <p14:tracePt t="9027" x="5010150" y="2660650"/>
          <p14:tracePt t="9042" x="4991100" y="2660650"/>
          <p14:tracePt t="9059" x="4978400" y="2660650"/>
          <p14:tracePt t="9128" x="4972050" y="2660650"/>
          <p14:tracePt t="9136" x="4959350" y="2667000"/>
          <p14:tracePt t="9140" x="4895850" y="2692400"/>
          <p14:tracePt t="9159" x="4826000" y="2698750"/>
          <p14:tracePt t="9159" x="4806950" y="2698750"/>
          <p14:tracePt t="9176" x="4737100" y="2698750"/>
          <p14:tracePt t="9194" x="4622800" y="2711450"/>
          <p14:tracePt t="9209" x="4565650" y="2717800"/>
          <p14:tracePt t="9226" x="4552950" y="2724150"/>
          <p14:tracePt t="9354" x="4540250" y="2724150"/>
          <p14:tracePt t="9356" x="4533900" y="2724150"/>
          <p14:tracePt t="9367" x="4476750" y="2724150"/>
          <p14:tracePt t="9377" x="4406900" y="2724150"/>
          <p14:tracePt t="9394" x="4356100" y="2724150"/>
          <p14:tracePt t="9409" x="4330700" y="2724150"/>
          <p14:tracePt t="9427" x="4292600" y="2724150"/>
          <p14:tracePt t="9443" x="4260850" y="2724150"/>
          <p14:tracePt t="9460" x="4216400" y="2724150"/>
          <p14:tracePt t="9475" x="4184650" y="2724150"/>
          <p14:tracePt t="9493" x="4146550" y="2724150"/>
          <p14:tracePt t="9509" x="4133850" y="2724150"/>
          <p14:tracePt t="9527" x="4127500" y="2724150"/>
          <p14:tracePt t="9542" x="4108450" y="2724150"/>
          <p14:tracePt t="9558" x="4095750" y="2724150"/>
          <p14:tracePt t="9593" x="4083050" y="2724150"/>
          <p14:tracePt t="9595" x="4070350" y="2724150"/>
          <p14:tracePt t="9610" x="4064000" y="2724150"/>
          <p14:tracePt t="9672" x="4051300" y="2724150"/>
          <p14:tracePt t="9683" x="4044950" y="2724150"/>
          <p14:tracePt t="9692" x="4032250" y="2724150"/>
          <p14:tracePt t="9693" x="4006850" y="2724150"/>
          <p14:tracePt t="9709" x="3975100" y="2724150"/>
          <p14:tracePt t="9726" x="3937000" y="2724150"/>
          <p14:tracePt t="9743" x="3886200" y="2724150"/>
          <p14:tracePt t="9743" x="3873500" y="2724150"/>
          <p14:tracePt t="9760" x="3854450" y="2724150"/>
          <p14:tracePt t="9776" x="3829050" y="2724150"/>
          <p14:tracePt t="9793" x="3822700" y="2724150"/>
          <p14:tracePt t="9929" x="3816350" y="2724150"/>
          <p14:tracePt t="9944" x="3790950" y="2724150"/>
          <p14:tracePt t="9953" x="3778250" y="2724150"/>
          <p14:tracePt t="9953" x="3752850" y="2724150"/>
          <p14:tracePt t="9970" x="3733800" y="2724150"/>
          <p14:tracePt t="9977" x="3714750" y="2724150"/>
          <p14:tracePt t="9979" x="3695700" y="2724150"/>
          <p14:tracePt t="9993" x="3657600" y="2724150"/>
          <p14:tracePt t="10009" x="3619500" y="2724150"/>
          <p14:tracePt t="10027" x="3600450" y="2724150"/>
          <p14:tracePt t="10105" x="3594100" y="2724150"/>
          <p14:tracePt t="10106" x="3587750" y="2724150"/>
          <p14:tracePt t="10117" x="3581400" y="2724150"/>
          <p14:tracePt t="10126" x="3543300" y="2717800"/>
          <p14:tracePt t="10143" x="3517900" y="2711450"/>
          <p14:tracePt t="10159" x="3467100" y="2711450"/>
          <p14:tracePt t="10178" x="3429000" y="2692400"/>
          <p14:tracePt t="10215" x="3422650" y="2692400"/>
          <p14:tracePt t="10233" x="3416300" y="2692400"/>
          <p14:tracePt t="10245" x="3409950" y="2692400"/>
          <p14:tracePt t="10259" x="3403600" y="2686050"/>
          <p14:tracePt t="10261" x="3384550" y="2686050"/>
          <p14:tracePt t="10276" x="3359150" y="2686050"/>
          <p14:tracePt t="10293" x="3321050" y="2673350"/>
          <p14:tracePt t="10310" x="3302000" y="2667000"/>
          <p14:tracePt t="10327" x="3289300" y="2667000"/>
          <p14:tracePt t="10376" x="3276600" y="2667000"/>
          <p14:tracePt t="10385" x="3270250" y="2667000"/>
          <p14:tracePt t="10393" x="3263900" y="2667000"/>
          <p14:tracePt t="10394" x="3238500" y="2654300"/>
          <p14:tracePt t="10409" x="3213100" y="2647950"/>
          <p14:tracePt t="10427" x="3187700" y="2647950"/>
          <p14:tracePt t="10443" x="3168650" y="2641600"/>
          <p14:tracePt t="10459" x="3149600" y="2641600"/>
          <p14:tracePt t="10585" x="3136900" y="2628900"/>
          <p14:tracePt t="10592" x="3117850" y="2622550"/>
          <p14:tracePt t="10602" x="3111500" y="2622550"/>
          <p14:tracePt t="10681" x="3105150" y="2622550"/>
          <p14:tracePt t="10696" x="3092450" y="2616200"/>
          <p14:tracePt t="10705" x="3086100" y="2616200"/>
          <p14:tracePt t="10709" x="3054350" y="2597150"/>
          <p14:tracePt t="10726" x="3035300" y="2597150"/>
          <p14:tracePt t="10761" x="3028950" y="2597150"/>
          <p14:tracePt t="10793" x="3009900" y="2590800"/>
          <p14:tracePt t="10801" x="3003550" y="2590800"/>
          <p14:tracePt t="10809" x="2984500" y="2590800"/>
          <p14:tracePt t="10818" x="2959100" y="2584450"/>
          <p14:tracePt t="10826" x="2940050" y="2578100"/>
          <p14:tracePt t="10843" x="2921000" y="2559050"/>
          <p14:tracePt t="10860" x="2908300" y="2546350"/>
          <p14:tracePt t="10876" x="2889250" y="2540000"/>
          <p14:tracePt t="10894" x="2882900" y="2540000"/>
          <p14:tracePt t="10935" x="2876550" y="2540000"/>
          <p14:tracePt t="10952" x="2851150" y="2527300"/>
          <p14:tracePt t="10957" x="2838450" y="2520950"/>
          <p14:tracePt t="10985" x="2825750" y="2520950"/>
          <p14:tracePt t="10993" x="2819400" y="2520950"/>
          <p14:tracePt t="11096" x="2800350" y="2514600"/>
          <p14:tracePt t="11105" x="2774950" y="2508250"/>
          <p14:tracePt t="11106" x="2762250" y="2508250"/>
          <p14:tracePt t="11118" x="2743200" y="2501900"/>
          <p14:tracePt t="11126" x="2724150" y="2501900"/>
          <p14:tracePt t="11126" x="2692400" y="2489200"/>
          <p14:tracePt t="11145" x="2673350" y="2489200"/>
          <p14:tracePt t="11159" x="2584450" y="2489200"/>
          <p14:tracePt t="11177" x="2559050" y="2489200"/>
          <p14:tracePt t="11193" x="2552700" y="2489200"/>
          <p14:tracePt t="11422" x="2527300" y="2470150"/>
          <p14:tracePt t="11435" x="2476500" y="2463800"/>
          <p14:tracePt t="11446" x="2432050" y="2444750"/>
          <p14:tracePt t="11448" x="2387600" y="2444750"/>
          <p14:tracePt t="11461" x="2305050" y="2438400"/>
          <p14:tracePt t="11477" x="2203450" y="2432050"/>
          <p14:tracePt t="11495" x="2120900" y="2419350"/>
          <p14:tracePt t="11510" x="2032000" y="2413000"/>
          <p14:tracePt t="11527" x="1962150" y="2406650"/>
          <p14:tracePt t="11544" x="1898650" y="2387600"/>
          <p14:tracePt t="11560" x="1835150" y="2381250"/>
          <p14:tracePt t="11577" x="1771650" y="2381250"/>
          <p14:tracePt t="11593" x="1689100" y="2374900"/>
          <p14:tracePt t="11610" x="1568450" y="2362200"/>
          <p14:tracePt t="11626" x="1441450" y="2343150"/>
          <p14:tracePt t="11626" x="1384300" y="2343150"/>
          <p14:tracePt t="11645" x="1327150" y="2336800"/>
          <p14:tracePt t="11660" x="1225550" y="2324100"/>
          <p14:tracePt t="11678" x="1219200" y="2324100"/>
          <p14:tracePt t="12100" x="1250950" y="2324100"/>
          <p14:tracePt t="12108" x="1276350" y="2324100"/>
          <p14:tracePt t="12118" x="1301750" y="2324100"/>
          <p14:tracePt t="12120" x="1358900" y="2324100"/>
          <p14:tracePt t="12132" x="1504950" y="2324100"/>
          <p14:tracePt t="12143" x="1644650" y="2324100"/>
          <p14:tracePt t="12159" x="1752600" y="2324100"/>
          <p14:tracePt t="12178" x="1803400" y="2324100"/>
          <p14:tracePt t="12193" x="1816100" y="2324100"/>
          <p14:tracePt t="12210" x="1822450" y="2324100"/>
          <p14:tracePt t="12350" x="1841500" y="2324100"/>
          <p14:tracePt t="12357" x="1847850" y="2324100"/>
          <p14:tracePt t="12369" x="1860550" y="2324100"/>
          <p14:tracePt t="12371" x="1873250" y="2324100"/>
          <p14:tracePt t="12377" x="1885950" y="2324100"/>
          <p14:tracePt t="12394" x="1911350" y="2324100"/>
          <p14:tracePt t="12410" x="1917700" y="2324100"/>
          <p14:tracePt t="12427" x="1936750" y="2324100"/>
          <p14:tracePt t="12443" x="1962150" y="2324100"/>
          <p14:tracePt t="13053" x="1968500" y="2324100"/>
          <p14:tracePt t="13061" x="1987550" y="2324100"/>
          <p14:tracePt t="13078" x="2019300" y="2324100"/>
          <p14:tracePt t="13080" x="2108200" y="2324100"/>
          <p14:tracePt t="13094" x="2286000" y="2336800"/>
          <p14:tracePt t="13110" x="2508250" y="2362200"/>
          <p14:tracePt t="13127" x="2711450" y="2381250"/>
          <p14:tracePt t="13144" x="2876550" y="2381250"/>
          <p14:tracePt t="13160" x="2997200" y="2381250"/>
          <p14:tracePt t="13178" x="3092450" y="2381250"/>
          <p14:tracePt t="13194" x="3117850" y="2381250"/>
          <p14:tracePt t="13211" x="3143250" y="2381250"/>
          <p14:tracePt t="13227" x="3219450" y="2381250"/>
          <p14:tracePt t="13244" x="3270250" y="2387600"/>
          <p14:tracePt t="13259" x="3371850" y="2387600"/>
          <p14:tracePt t="13278" x="3416300" y="2387600"/>
          <p14:tracePt t="13293" x="3435350" y="2387600"/>
          <p14:tracePt t="13405" x="3454400" y="2387600"/>
          <p14:tracePt t="13413" x="3498850" y="2387600"/>
          <p14:tracePt t="13413" x="3530600" y="2387600"/>
          <p14:tracePt t="13430" x="3549650" y="2387600"/>
          <p14:tracePt t="13431" x="3625850" y="2381250"/>
          <p14:tracePt t="13446" x="3702050" y="2349500"/>
          <p14:tracePt t="13462" x="3759200" y="2343150"/>
          <p14:tracePt t="13477" x="3803650" y="2336800"/>
          <p14:tracePt t="13496" x="3822700" y="2317750"/>
          <p14:tracePt t="13511" x="3841750" y="2317750"/>
          <p14:tracePt t="13693" x="3854450" y="2305050"/>
          <p14:tracePt t="13700" x="3860800" y="2298700"/>
          <p14:tracePt t="13710" x="3886200" y="2273300"/>
          <p14:tracePt t="13711" x="3924300" y="2228850"/>
          <p14:tracePt t="13727" x="3962400" y="2165350"/>
          <p14:tracePt t="13745" x="3987800" y="2146300"/>
          <p14:tracePt t="13761" x="4013200" y="2120900"/>
          <p14:tracePt t="13778" x="4032250" y="2101850"/>
          <p14:tracePt t="13794" x="4038600" y="2089150"/>
          <p14:tracePt t="13812" x="4044950" y="2089150"/>
          <p14:tracePt t="13827" x="4051300" y="2082800"/>
          <p14:tracePt t="13845" x="4070350" y="2070100"/>
          <p14:tracePt t="13862" x="4095750" y="2044700"/>
          <p14:tracePt t="13877" x="4114800" y="2012950"/>
          <p14:tracePt t="13894" x="4133850" y="1981200"/>
          <p14:tracePt t="13910" x="4133850" y="1974850"/>
          <p14:tracePt t="13928" x="4146550" y="1955800"/>
          <p14:tracePt t="14320" x="4133850" y="1955800"/>
          <p14:tracePt t="14328" x="4127500" y="1955800"/>
          <p14:tracePt t="14337" x="4076700" y="1974850"/>
          <p14:tracePt t="14345" x="3994150" y="2019300"/>
          <p14:tracePt t="14361" x="3962400" y="2044700"/>
          <p14:tracePt t="14673" x="3962400" y="2057400"/>
          <p14:tracePt t="14685" x="4000500" y="2063750"/>
          <p14:tracePt t="14694" x="4044950" y="2063750"/>
          <p14:tracePt t="14695" x="4102100" y="2063750"/>
          <p14:tracePt t="14712" x="4165600" y="2070100"/>
          <p14:tracePt t="14728" x="4184650" y="2070100"/>
          <p14:tracePt t="14864" x="4203700" y="2070100"/>
          <p14:tracePt t="14872" x="4229100" y="2070100"/>
          <p14:tracePt t="14872" x="4273550" y="2070100"/>
          <p14:tracePt t="14887" x="4292600" y="2082800"/>
          <p14:tracePt t="14896" x="4318000" y="2089150"/>
          <p14:tracePt t="14897" x="4349750" y="2089150"/>
          <p14:tracePt t="14911" x="4394200" y="2089150"/>
          <p14:tracePt t="14911" x="4419600" y="2089150"/>
          <p14:tracePt t="14929" x="4476750" y="2089150"/>
          <p14:tracePt t="14945" x="4527550" y="2089150"/>
          <p14:tracePt t="14961" x="4540250" y="2089150"/>
          <p14:tracePt t="14978" x="4565650" y="2089150"/>
          <p14:tracePt t="14995" x="4610100" y="2089150"/>
          <p14:tracePt t="15010" x="4654550" y="2089150"/>
          <p14:tracePt t="15029" x="4718050" y="2089150"/>
          <p14:tracePt t="15044" x="4787900" y="2095500"/>
          <p14:tracePt t="15061" x="4895850" y="2095500"/>
          <p14:tracePt t="15078" x="4984750" y="2108200"/>
          <p14:tracePt t="15095" x="4997450" y="2108200"/>
          <p14:tracePt t="15169" x="5003800" y="2108200"/>
          <p14:tracePt t="15184" x="5016500" y="2108200"/>
          <p14:tracePt t="15192" x="5035550" y="2114550"/>
          <p14:tracePt t="15211" x="5041900" y="2114550"/>
          <p14:tracePt t="17114" x="0" y="0"/>
        </p14:tracePtLst>
        <p14:tracePtLst>
          <p14:tracePt t="17613" x="3854450" y="2095500"/>
          <p14:tracePt t="17629" x="3841750" y="2095500"/>
          <p14:tracePt t="17637" x="3835400" y="2095500"/>
          <p14:tracePt t="17669" x="3829050" y="2095500"/>
          <p14:tracePt t="17678" x="3816350" y="2095500"/>
          <p14:tracePt t="17684" x="3803650" y="2095500"/>
          <p14:tracePt t="17692" x="3784600" y="2095500"/>
          <p14:tracePt t="17711" x="3759200" y="2089150"/>
          <p14:tracePt t="17713" x="3746500" y="2089150"/>
          <p14:tracePt t="17781" x="3727450" y="2089150"/>
          <p14:tracePt t="17789" x="3721100" y="2089150"/>
          <p14:tracePt t="17797" x="3708400" y="2089150"/>
          <p14:tracePt t="17797" x="3689350" y="2089150"/>
          <p14:tracePt t="17813" x="3663950" y="2089150"/>
          <p14:tracePt t="17814" x="3594100" y="2089150"/>
          <p14:tracePt t="17829" x="3511550" y="2089150"/>
          <p14:tracePt t="17847" x="3460750" y="2089150"/>
          <p14:tracePt t="17862" x="3422650" y="2089150"/>
          <p14:tracePt t="17879" x="3371850" y="2089150"/>
          <p14:tracePt t="17895" x="3340100" y="2089150"/>
          <p14:tracePt t="17913" x="3321050" y="2070100"/>
          <p14:tracePt t="17957" x="3314700" y="2070100"/>
          <p14:tracePt t="17958" x="3302000" y="2070100"/>
          <p14:tracePt t="17978" x="3244850" y="2070100"/>
          <p14:tracePt t="17981" x="3219450" y="2070100"/>
          <p14:tracePt t="17995" x="3149600" y="2070100"/>
          <p14:tracePt t="18012" x="3022600" y="2063750"/>
          <p14:tracePt t="18045" x="2965450" y="2063750"/>
          <p14:tracePt t="18046" x="2959100" y="2057400"/>
          <p14:tracePt t="18062" x="2940050" y="2057400"/>
          <p14:tracePt t="18101" x="2933700" y="2057400"/>
          <p14:tracePt t="18149" x="2914650" y="2057400"/>
          <p14:tracePt t="18156" x="2908300" y="2057400"/>
          <p14:tracePt t="18446" x="2921000" y="2057400"/>
          <p14:tracePt t="18448" x="2952750" y="2057400"/>
          <p14:tracePt t="18463" x="2990850" y="2057400"/>
          <p14:tracePt t="18464" x="3054350" y="2057400"/>
          <p14:tracePt t="18480" x="3086100" y="2057400"/>
          <p14:tracePt t="18496" x="3124200" y="2057400"/>
          <p14:tracePt t="18511" x="3143250" y="2057400"/>
          <p14:tracePt t="18529" x="3175000" y="2057400"/>
          <p14:tracePt t="18545" x="3187700" y="2057400"/>
          <p14:tracePt t="18562" x="3213100" y="2057400"/>
          <p14:tracePt t="18579" x="3251200" y="2057400"/>
          <p14:tracePt t="18595" x="3308350" y="2057400"/>
          <p14:tracePt t="18612" x="3371850" y="2057400"/>
          <p14:tracePt t="18630" x="3409950" y="2057400"/>
          <p14:tracePt t="18645" x="3454400" y="2057400"/>
          <p14:tracePt t="18663" x="3517900" y="2051050"/>
          <p14:tracePt t="18678" x="3581400" y="2032000"/>
          <p14:tracePt t="18695" x="3644900" y="2025650"/>
          <p14:tracePt t="18712" x="3663950" y="2025650"/>
          <p14:tracePt t="18728" x="3683000" y="2025650"/>
          <p14:tracePt t="18746" x="3714750" y="2019300"/>
          <p14:tracePt t="18762" x="3746500" y="2006600"/>
          <p14:tracePt t="18780" x="3810000" y="2000250"/>
          <p14:tracePt t="18795" x="3873500" y="1993900"/>
          <p14:tracePt t="18813" x="3917950" y="1974850"/>
          <p14:tracePt t="18830" x="3975100" y="1968500"/>
          <p14:tracePt t="18847" x="4000500" y="1968500"/>
          <p14:tracePt t="18862" x="4032250" y="1962150"/>
          <p14:tracePt t="18879" x="4076700" y="1955800"/>
          <p14:tracePt t="18896" x="4095750" y="1955800"/>
          <p14:tracePt t="18912" x="4127500" y="1955800"/>
          <p14:tracePt t="18928" x="4159250" y="1936750"/>
          <p14:tracePt t="18947" x="4210050" y="1924050"/>
          <p14:tracePt t="18962" x="4241800" y="1917700"/>
          <p14:tracePt t="18979" x="4273550" y="1917700"/>
          <p14:tracePt t="18979" x="4292600" y="1917700"/>
          <p14:tracePt t="18997" x="4343400" y="1911350"/>
          <p14:tracePt t="19013" x="4394200" y="1892300"/>
          <p14:tracePt t="19031" x="4445000" y="1892300"/>
          <p14:tracePt t="19045" x="4476750" y="1892300"/>
          <p14:tracePt t="19063" x="4495800" y="1892300"/>
          <p14:tracePt t="19195" x="4521200" y="1892300"/>
          <p14:tracePt t="19214" x="4552950" y="1892300"/>
          <p14:tracePt t="19215" x="4591050" y="1892300"/>
          <p14:tracePt t="19229" x="4641850" y="1892300"/>
          <p14:tracePt t="19246" x="4667250" y="1892300"/>
          <p14:tracePt t="19248" x="4699000" y="1892300"/>
          <p14:tracePt t="19264" x="4724400" y="1892300"/>
          <p14:tracePt t="19405" x="4743450" y="1892300"/>
          <p14:tracePt t="19420" x="4775200" y="1892300"/>
          <p14:tracePt t="19429" x="4806950" y="1892300"/>
          <p14:tracePt t="19431" x="4870450" y="1892300"/>
          <p14:tracePt t="19448" x="4927600" y="1892300"/>
          <p14:tracePt t="19463" x="4997450" y="1892300"/>
          <p14:tracePt t="19480" x="5035550" y="1892300"/>
          <p14:tracePt t="19497" x="5080000" y="1892300"/>
          <p14:tracePt t="19614" x="5099050" y="1892300"/>
          <p14:tracePt t="19622" x="5105400" y="1892300"/>
          <p14:tracePt t="19631" x="5118100" y="1892300"/>
          <p14:tracePt t="19632" x="5181600" y="1892300"/>
          <p14:tracePt t="19647" x="5264150" y="1892300"/>
          <p14:tracePt t="19663" x="5321300" y="1892300"/>
          <p14:tracePt t="19679" x="5378450" y="1892300"/>
          <p14:tracePt t="19698" x="5403850" y="1892300"/>
          <p14:tracePt t="19713" x="5422900" y="1892300"/>
          <p14:tracePt t="19730" x="5429250" y="1892300"/>
          <p14:tracePt t="19746" x="5461000" y="1892300"/>
          <p14:tracePt t="19763" x="5511800" y="1892300"/>
          <p14:tracePt t="19780" x="5556250" y="1892300"/>
          <p14:tracePt t="19797" x="5657850" y="1892300"/>
          <p14:tracePt t="19815" x="5695950" y="1892300"/>
          <p14:tracePt t="19831" x="5715000" y="1892300"/>
          <p14:tracePt t="19848" x="5740400" y="1892300"/>
          <p14:tracePt t="19863" x="5753100" y="1892300"/>
          <p14:tracePt t="19881" x="5778500" y="1892300"/>
          <p14:tracePt t="19896" x="5791200" y="1892300"/>
          <p14:tracePt t="19913" x="5810250" y="1892300"/>
          <p14:tracePt t="19929" x="5829300" y="1892300"/>
          <p14:tracePt t="19947" x="5848350" y="1892300"/>
          <p14:tracePt t="19963" x="5867400" y="1892300"/>
          <p14:tracePt t="20014" x="5873750" y="1892300"/>
          <p14:tracePt t="20029" x="5899150" y="1892300"/>
          <p14:tracePt t="20038" x="5911850" y="1892300"/>
          <p14:tracePt t="20039" x="5949950" y="1892300"/>
          <p14:tracePt t="20047" x="5994400" y="1892300"/>
          <p14:tracePt t="20064" x="6045200" y="1892300"/>
          <p14:tracePt t="20081" x="6089650" y="1892300"/>
          <p14:tracePt t="20097" x="6096000" y="1892300"/>
          <p14:tracePt t="20422" x="0" y="0"/>
        </p14:tracePtLst>
        <p14:tracePtLst>
          <p14:tracePt t="21205" x="6153150" y="2298700"/>
          <p14:tracePt t="21498" x="6153150" y="2317750"/>
          <p14:tracePt t="21506" x="6153150" y="2324100"/>
          <p14:tracePt t="21514" x="6102350" y="2393950"/>
          <p14:tracePt t="21523" x="6070600" y="2425700"/>
          <p14:tracePt t="21530" x="5969000" y="2520950"/>
          <p14:tracePt t="21548" x="5905500" y="2597150"/>
          <p14:tracePt t="21564" x="5803900" y="2692400"/>
          <p14:tracePt t="21580" x="5708650" y="2794000"/>
          <p14:tracePt t="21598" x="5607050" y="2870200"/>
          <p14:tracePt t="21614" x="5524500" y="2921000"/>
          <p14:tracePt t="21631" x="5461000" y="2952750"/>
          <p14:tracePt t="21647" x="5391150" y="2984500"/>
          <p14:tracePt t="21665" x="5340350" y="3003550"/>
          <p14:tracePt t="21681" x="5219700" y="3028950"/>
          <p14:tracePt t="21698" x="5105400" y="3048000"/>
          <p14:tracePt t="21714" x="4978400" y="3073400"/>
          <p14:tracePt t="21732" x="4876800" y="3092450"/>
          <p14:tracePt t="21747" x="4826000" y="3098800"/>
          <p14:tracePt t="21765" x="4806950" y="3098800"/>
          <p14:tracePt t="21780" x="4775200" y="3098800"/>
          <p14:tracePt t="21798" x="4737100" y="3098800"/>
          <p14:tracePt t="21814" x="4660900" y="3117850"/>
          <p14:tracePt t="21830" x="4610100" y="3117850"/>
          <p14:tracePt t="21848" x="4559300" y="3117850"/>
          <p14:tracePt t="21864" x="4394200" y="3149600"/>
          <p14:tracePt t="21881" x="4235450" y="3168650"/>
          <p14:tracePt t="21898" x="4032250" y="3200400"/>
          <p14:tracePt t="21915" x="3810000" y="3232150"/>
          <p14:tracePt t="21931" x="3632200" y="3251200"/>
          <p14:tracePt t="21948" x="3492500" y="3276600"/>
          <p14:tracePt t="21964" x="3390900" y="3289300"/>
          <p14:tracePt t="21981" x="3321050" y="3289300"/>
          <p14:tracePt t="21998" x="3251200" y="3289300"/>
          <p14:tracePt t="22014" x="3168650" y="3289300"/>
          <p14:tracePt t="22033" x="3067050" y="3289300"/>
          <p14:tracePt t="22048" x="2946400" y="3302000"/>
          <p14:tracePt t="22064" x="2736850" y="3333750"/>
          <p14:tracePt t="22082" x="2578100" y="3352800"/>
          <p14:tracePt t="22098" x="2470150" y="3371850"/>
          <p14:tracePt t="22114" x="2368550" y="3378200"/>
          <p14:tracePt t="22131" x="2279650" y="3390900"/>
          <p14:tracePt t="22147" x="2222500" y="3390900"/>
          <p14:tracePt t="22165" x="2152650" y="3390900"/>
          <p14:tracePt t="22181" x="2089150" y="3390900"/>
          <p14:tracePt t="22199" x="2006600" y="3397250"/>
          <p14:tracePt t="22214" x="1917700" y="3409950"/>
          <p14:tracePt t="22231" x="1835150" y="3409950"/>
          <p14:tracePt t="22248" x="1752600" y="3409950"/>
          <p14:tracePt t="22248" x="1708150" y="3409950"/>
          <p14:tracePt t="22266" x="1657350" y="3409950"/>
          <p14:tracePt t="22282" x="1619250" y="3409950"/>
          <p14:tracePt t="22299" x="1606550" y="3409950"/>
          <p14:tracePt t="22314" x="1587500" y="3409950"/>
          <p14:tracePt t="22331" x="1581150" y="3409950"/>
          <p14:tracePt t="22777" x="1612900" y="3409950"/>
          <p14:tracePt t="22785" x="1619250" y="3409950"/>
          <p14:tracePt t="22794" x="1701800" y="3409950"/>
          <p14:tracePt t="22806" x="1809750" y="3409950"/>
          <p14:tracePt t="22814" x="2120900" y="3409950"/>
          <p14:tracePt t="22831" x="2514600" y="3397250"/>
          <p14:tracePt t="22848" x="2825750" y="3378200"/>
          <p14:tracePt t="22864" x="2927350" y="3346450"/>
          <p14:tracePt t="23034" x="2940050" y="3346450"/>
          <p14:tracePt t="23041" x="2946400" y="3346450"/>
          <p14:tracePt t="23047" x="2997200" y="3346450"/>
          <p14:tracePt t="23066" x="3035300" y="3346450"/>
          <p14:tracePt t="23068" x="3098800" y="3346450"/>
          <p14:tracePt t="23083" x="3162300" y="3346450"/>
          <p14:tracePt t="23098" x="3263900" y="3346450"/>
          <p14:tracePt t="23114" x="3371850" y="3346450"/>
          <p14:tracePt t="23131" x="3416300" y="3346450"/>
          <p14:tracePt t="23224" x="3441700" y="3346450"/>
          <p14:tracePt t="23232" x="3454400" y="3346450"/>
          <p14:tracePt t="23248" x="3524250" y="3346450"/>
          <p14:tracePt t="23250" x="3536950" y="3346450"/>
          <p14:tracePt t="23265" x="3581400" y="3346450"/>
          <p14:tracePt t="23265" x="3600450" y="3346450"/>
          <p14:tracePt t="23282" x="3613150" y="3346450"/>
          <p14:tracePt t="23298" x="3638550" y="3346450"/>
          <p14:tracePt t="23314" x="3651250" y="3346450"/>
          <p14:tracePt t="23331" x="3676650" y="3346450"/>
          <p14:tracePt t="23348" x="3727450" y="3346450"/>
          <p14:tracePt t="23364" x="3790950" y="3346450"/>
          <p14:tracePt t="23382" x="3848100" y="3346450"/>
          <p14:tracePt t="23398" x="3905250" y="3346450"/>
          <p14:tracePt t="23414" x="3968750" y="3346450"/>
          <p14:tracePt t="23431" x="4025900" y="3346450"/>
          <p14:tracePt t="23450" x="4083050" y="3346450"/>
          <p14:tracePt t="23465" x="4089400" y="3346450"/>
          <p14:tracePt t="23533" x="4114800" y="3346450"/>
          <p14:tracePt t="23546" x="4140200" y="3346450"/>
          <p14:tracePt t="23557" x="4178300" y="3346450"/>
          <p14:tracePt t="23564" x="4279900" y="3346450"/>
          <p14:tracePt t="23582" x="4368800" y="3346450"/>
          <p14:tracePt t="23598" x="4419600" y="3346450"/>
          <p14:tracePt t="23615" x="4470400" y="3352800"/>
          <p14:tracePt t="23631" x="4489450" y="3352800"/>
          <p14:tracePt t="23648" x="4495800" y="3352800"/>
          <p14:tracePt t="23710" x="4502150" y="3352800"/>
          <p14:tracePt t="23718" x="4508500" y="3352800"/>
          <p14:tracePt t="23718" x="4533900" y="3352800"/>
          <p14:tracePt t="23733" x="4572000" y="3352800"/>
          <p14:tracePt t="23747" x="4616450" y="3359150"/>
          <p14:tracePt t="23765" x="4641850" y="3359150"/>
          <p14:tracePt t="23766" x="4686300" y="3371850"/>
          <p14:tracePt t="23782" x="4749800" y="3371850"/>
          <p14:tracePt t="23798" x="4813300" y="3371850"/>
          <p14:tracePt t="23815" x="4889500" y="3384550"/>
          <p14:tracePt t="23831" x="4940300" y="3390900"/>
          <p14:tracePt t="23848" x="4991100" y="3403600"/>
          <p14:tracePt t="23864" x="5048250" y="3403600"/>
          <p14:tracePt t="23881" x="5067300" y="3403600"/>
          <p14:tracePt t="23917" x="5080000" y="3403600"/>
          <p14:tracePt t="23919" x="5105400" y="3403600"/>
          <p14:tracePt t="23932" x="5137150" y="3403600"/>
          <p14:tracePt t="23948" x="5200650" y="3403600"/>
          <p14:tracePt t="23964" x="5276850" y="3403600"/>
          <p14:tracePt t="23982" x="5321300" y="3403600"/>
          <p14:tracePt t="23998" x="5372100" y="3403600"/>
          <p14:tracePt t="24015" x="5416550" y="3403600"/>
          <p14:tracePt t="24032" x="5454650" y="3403600"/>
          <p14:tracePt t="24048" x="5511800" y="3403600"/>
          <p14:tracePt t="24064" x="5581650" y="3403600"/>
          <p14:tracePt t="24083" x="5638800" y="3409950"/>
          <p14:tracePt t="24098" x="5695950" y="3409950"/>
          <p14:tracePt t="24115" x="5734050" y="3416300"/>
          <p14:tracePt t="24132" x="5746750" y="3416300"/>
          <p14:tracePt t="24147" x="5765800" y="3416300"/>
          <p14:tracePt t="24439" x="5740400" y="3416300"/>
          <p14:tracePt t="24446" x="5721350" y="3416300"/>
          <p14:tracePt t="24448" x="5702300" y="3416300"/>
          <p14:tracePt t="24464" x="5657850" y="3416300"/>
          <p14:tracePt t="24466" x="5562600" y="3416300"/>
          <p14:tracePt t="24481" x="5422900" y="3429000"/>
          <p14:tracePt t="24498" x="5283200" y="3435350"/>
          <p14:tracePt t="24515" x="5111750" y="3435350"/>
          <p14:tracePt t="24532" x="4889500" y="3448050"/>
          <p14:tracePt t="24548" x="4565650" y="3467100"/>
          <p14:tracePt t="24566" x="4387850" y="3492500"/>
          <p14:tracePt t="24584" x="4248150" y="3498850"/>
          <p14:tracePt t="24598" x="4140200" y="3498850"/>
          <p14:tracePt t="24615" x="4057650" y="3498850"/>
          <p14:tracePt t="24632" x="3968750" y="3498850"/>
          <p14:tracePt t="24648" x="3860800" y="3498850"/>
          <p14:tracePt t="24665" x="3721100" y="3498850"/>
          <p14:tracePt t="24681" x="3524250" y="3498850"/>
          <p14:tracePt t="24699" x="3276600" y="3498850"/>
          <p14:tracePt t="24715" x="3048000" y="3498850"/>
          <p14:tracePt t="24732" x="2895600" y="3511550"/>
          <p14:tracePt t="24748" x="2787650" y="3511550"/>
          <p14:tracePt t="24767" x="2755900" y="3511550"/>
          <p14:tracePt t="24782" x="2711450" y="3511550"/>
          <p14:tracePt t="24799" x="2647950" y="3511550"/>
          <p14:tracePt t="24815" x="2597150" y="3511550"/>
          <p14:tracePt t="24833" x="2527300" y="3511550"/>
          <p14:tracePt t="24848" x="2463800" y="3511550"/>
          <p14:tracePt t="24865" x="2387600" y="3511550"/>
          <p14:tracePt t="24881" x="2279650" y="3511550"/>
          <p14:tracePt t="24898" x="2171700" y="3511550"/>
          <p14:tracePt t="24916" x="2114550" y="3511550"/>
          <p14:tracePt t="24931" x="2108200" y="3511550"/>
          <p14:tracePt t="24974" x="2089150" y="3511550"/>
          <p14:tracePt t="24982" x="2070100" y="3511550"/>
          <p14:tracePt t="24999" x="2038350" y="3511550"/>
          <p14:tracePt t="25014" x="2006600" y="3511550"/>
          <p14:tracePt t="25018" x="1987550" y="3511550"/>
          <p14:tracePt t="25032" x="1968500" y="3511550"/>
          <p14:tracePt t="25101" x="1955800" y="3511550"/>
          <p14:tracePt t="25109" x="1949450" y="3511550"/>
          <p14:tracePt t="25109" x="1936750" y="3498850"/>
          <p14:tracePt t="25118" x="1917700" y="3486150"/>
          <p14:tracePt t="25131" x="1854200" y="3479800"/>
          <p14:tracePt t="25148" x="1790700" y="3473450"/>
          <p14:tracePt t="25166" x="1727200" y="3467100"/>
          <p14:tracePt t="25182" x="1670050" y="3467100"/>
          <p14:tracePt t="25198" x="1644650" y="3460750"/>
          <p14:tracePt t="25389" x="1631950" y="3460750"/>
          <p14:tracePt t="25397" x="1593850" y="3429000"/>
          <p14:tracePt t="25415" x="1574800" y="3409950"/>
          <p14:tracePt t="25417" x="1517650" y="3390900"/>
          <p14:tracePt t="25432" x="1479550" y="3365500"/>
          <p14:tracePt t="25449" x="1466850" y="3365500"/>
          <p14:tracePt t="25465" x="1454150" y="3359150"/>
          <p14:tracePt t="25482" x="1447800" y="3359150"/>
          <p14:tracePt t="27281" x="1441450" y="3359150"/>
          <p14:tracePt t="27298" x="1422400" y="3359150"/>
          <p14:tracePt t="27306" x="1416050" y="3359150"/>
          <p14:tracePt t="27377" x="1390650" y="3359150"/>
          <p14:tracePt t="27385" x="1384300" y="3359150"/>
          <p14:tracePt t="28698" x="1352550" y="3346450"/>
          <p14:tracePt t="28705" x="1327150" y="3340100"/>
          <p14:tracePt t="28713" x="1295400" y="3327400"/>
          <p14:tracePt t="28733" x="1270000" y="3321050"/>
          <p14:tracePt t="28734" x="1263650" y="3321050"/>
          <p14:tracePt t="28857" x="1250950" y="3314700"/>
          <p14:tracePt t="28866" x="1238250" y="3314700"/>
          <p14:tracePt t="28867" x="1231900" y="3314700"/>
          <p14:tracePt t="28882" x="1225550" y="3314700"/>
          <p14:tracePt t="28900" x="1219200" y="3314700"/>
          <p14:tracePt t="28953" x="1200150" y="3314700"/>
          <p14:tracePt t="28961" x="1193800" y="3314700"/>
          <p14:tracePt t="28982" x="1187450" y="3314700"/>
          <p14:tracePt t="28984" x="1155700" y="3314700"/>
          <p14:tracePt t="29000" x="1143000" y="3314700"/>
          <p14:tracePt t="29000" x="1123950" y="3314700"/>
          <p14:tracePt t="29018" x="1117600" y="3314700"/>
          <p14:tracePt t="29018" x="1111250" y="3314700"/>
          <p14:tracePt t="29035" x="1092200" y="3314700"/>
          <p14:tracePt t="29533" x="1117600" y="3321050"/>
          <p14:tracePt t="29542" x="1130300" y="3321050"/>
          <p14:tracePt t="29551" x="1155700" y="3321050"/>
          <p14:tracePt t="29552" x="1174750" y="3321050"/>
          <p14:tracePt t="29567" x="1193800" y="3321050"/>
          <p14:tracePt t="29583" x="1206500" y="3321050"/>
          <p14:tracePt t="29600" x="1219200" y="3321050"/>
          <p14:tracePt t="29617" x="1231900" y="3321050"/>
          <p14:tracePt t="29633" x="1238250" y="3321050"/>
          <p14:tracePt t="29677" x="1244600" y="3321050"/>
          <p14:tracePt t="29681" x="1250950" y="3321050"/>
          <p14:tracePt t="29699" x="1276350" y="3321050"/>
          <p14:tracePt t="29701" x="1289050" y="3321050"/>
          <p14:tracePt t="29701" x="1295400" y="3321050"/>
          <p14:tracePt t="29733" x="1314450" y="3321050"/>
          <p14:tracePt t="29735" x="1339850" y="3327400"/>
          <p14:tracePt t="29750" x="1352550" y="3327400"/>
          <p14:tracePt t="29766" x="1377950" y="3327400"/>
          <p14:tracePt t="29783" x="1409700" y="3327400"/>
          <p14:tracePt t="29800" x="1435100" y="3327400"/>
          <p14:tracePt t="29816" x="1485900" y="3327400"/>
          <p14:tracePt t="29834" x="1524000" y="3327400"/>
          <p14:tracePt t="29850" x="1581150" y="3327400"/>
          <p14:tracePt t="29867" x="1676400" y="3327400"/>
          <p14:tracePt t="29883" x="1828800" y="3327400"/>
          <p14:tracePt t="29900" x="1981200" y="3327400"/>
          <p14:tracePt t="29916" x="2070100" y="3327400"/>
          <p14:tracePt t="29934" x="2089150" y="3327400"/>
          <p14:tracePt t="29950" x="2127250" y="3327400"/>
          <p14:tracePt t="29983" x="2165350" y="3327400"/>
          <p14:tracePt t="29984" x="2171700" y="3327400"/>
          <p14:tracePt t="30000" x="2216150" y="3327400"/>
          <p14:tracePt t="30016" x="2273300" y="3327400"/>
          <p14:tracePt t="30034" x="2324100" y="3327400"/>
          <p14:tracePt t="30050" x="2355850" y="3327400"/>
          <p14:tracePt t="30066" x="2368550" y="3327400"/>
          <p14:tracePt t="30084" x="2393950" y="3327400"/>
          <p14:tracePt t="30100" x="2400300" y="3327400"/>
          <p14:tracePt t="30158" x="2413000" y="3327400"/>
          <p14:tracePt t="30177" x="2438400" y="3321050"/>
          <p14:tracePt t="30182" x="2489200" y="3308350"/>
          <p14:tracePt t="30200" x="2540000" y="3308350"/>
          <p14:tracePt t="30200" x="2559050" y="3302000"/>
          <p14:tracePt t="31309" x="2578100" y="3302000"/>
          <p14:tracePt t="31317" x="2609850" y="3302000"/>
          <p14:tracePt t="31317" x="2647950" y="3302000"/>
          <p14:tracePt t="31334" x="2679700" y="3302000"/>
          <p14:tracePt t="31336" x="2730500" y="3302000"/>
          <p14:tracePt t="31350" x="2755900" y="3321050"/>
          <p14:tracePt t="31367" x="2800350" y="3327400"/>
          <p14:tracePt t="31383" x="2857500" y="3333750"/>
          <p14:tracePt t="31401" x="2927350" y="3340100"/>
          <p14:tracePt t="31417" x="3003550" y="3359150"/>
          <p14:tracePt t="31434" x="3060700" y="3365500"/>
          <p14:tracePt t="31451" x="3105150" y="3378200"/>
          <p14:tracePt t="31502" x="3111500" y="3378200"/>
          <p14:tracePt t="31510" x="3143250" y="3390900"/>
          <p14:tracePt t="31518" x="3168650" y="3390900"/>
          <p14:tracePt t="31520" x="3225800" y="3397250"/>
          <p14:tracePt t="31536" x="3244850" y="3397250"/>
          <p14:tracePt t="31724" x="0" y="0"/>
        </p14:tracePtLst>
        <p14:tracePtLst>
          <p14:tracePt t="32212" x="3340100" y="3397250"/>
          <p14:tracePt t="32214" x="3359150" y="3397250"/>
          <p14:tracePt t="32234" x="3365500" y="3397250"/>
          <p14:tracePt t="32309" x="3371850" y="3397250"/>
          <p14:tracePt t="32458" x="3384550" y="3397250"/>
          <p14:tracePt t="32466" x="3416300" y="3403600"/>
          <p14:tracePt t="32468" x="3498850" y="3435350"/>
          <p14:tracePt t="32483" x="3683000" y="3473450"/>
          <p14:tracePt t="32501" x="3860800" y="3498850"/>
          <p14:tracePt t="32518" x="3937000" y="3505200"/>
          <p14:tracePt t="32618" x="3943350" y="3505200"/>
          <p14:tracePt t="32634" x="3968750" y="3511550"/>
          <p14:tracePt t="32643" x="4013200" y="3511550"/>
          <p14:tracePt t="32651" x="4032250" y="3511550"/>
          <p14:tracePt t="32652" x="4089400" y="3530600"/>
          <p14:tracePt t="32667" x="4114800" y="3536950"/>
          <p14:tracePt t="32866" x="4133850" y="3536950"/>
          <p14:tracePt t="32873" x="4165600" y="3536950"/>
          <p14:tracePt t="32881" x="4235450" y="3536950"/>
          <p14:tracePt t="32900" x="4267200" y="3536950"/>
          <p14:tracePt t="32902" x="4330700" y="3536950"/>
          <p14:tracePt t="32917" x="4381500" y="3536950"/>
          <p14:tracePt t="32935" x="4387850" y="3536950"/>
          <p14:tracePt t="33009" x="4394200" y="3536950"/>
          <p14:tracePt t="33027" x="4406900" y="3536950"/>
          <p14:tracePt t="33028" x="4425950" y="3536950"/>
          <p14:tracePt t="33036" x="4495800" y="3536950"/>
          <p14:tracePt t="33050" x="4552950" y="3536950"/>
          <p14:tracePt t="33069" x="4629150" y="3536950"/>
          <p14:tracePt t="33084" x="4673600" y="3536950"/>
          <p14:tracePt t="33100" x="4711700" y="3536950"/>
          <p14:tracePt t="33118" x="4730750" y="3536950"/>
          <p14:tracePt t="33158" x="4743450" y="3536950"/>
          <p14:tracePt t="33167" x="4749800" y="3536950"/>
          <p14:tracePt t="33169" x="4781550" y="3536950"/>
          <p14:tracePt t="33184" x="4845050" y="3536950"/>
          <p14:tracePt t="33201" x="4933950" y="3536950"/>
          <p14:tracePt t="33218" x="5124450" y="3556000"/>
          <p14:tracePt t="33233" x="5346700" y="3568700"/>
          <p14:tracePt t="33251" x="5524500" y="3581400"/>
          <p14:tracePt t="33267" x="5632450" y="3581400"/>
          <p14:tracePt t="33682" x="5645150" y="3581400"/>
          <p14:tracePt t="33683" x="5676900" y="3562350"/>
          <p14:tracePt t="33700" x="5695950" y="3536950"/>
          <p14:tracePt t="33717" x="5715000" y="3517900"/>
          <p14:tracePt t="33719" x="5727700" y="3511550"/>
          <p14:tracePt t="34208" x="5734050" y="3498850"/>
          <p14:tracePt t="34218" x="5734050" y="3492500"/>
          <p14:tracePt t="34226" x="5746750" y="3460750"/>
          <p14:tracePt t="34228" x="5759450" y="3448050"/>
          <p14:tracePt t="34234" x="5778500" y="3403600"/>
          <p14:tracePt t="34251" x="5797550" y="3384550"/>
          <p14:tracePt t="34863" x="0" y="0"/>
        </p14:tracePtLst>
        <p14:tracePtLst>
          <p14:tracePt t="35997" x="5797550" y="3384550"/>
          <p14:tracePt t="36285" x="5797550" y="3378200"/>
          <p14:tracePt t="36301" x="5784850" y="3378200"/>
          <p14:tracePt t="36310" x="5753100" y="3378200"/>
          <p14:tracePt t="36318" x="5695950" y="3397250"/>
          <p14:tracePt t="36320" x="5511800" y="3454400"/>
          <p14:tracePt t="36335" x="5289550" y="3505200"/>
          <p14:tracePt t="36352" x="5073650" y="3543300"/>
          <p14:tracePt t="36368" x="4851400" y="3587750"/>
          <p14:tracePt t="36386" x="4629150" y="3606800"/>
          <p14:tracePt t="36402" x="4438650" y="3638550"/>
          <p14:tracePt t="36418" x="4260850" y="3657600"/>
          <p14:tracePt t="36435" x="4070350" y="3683000"/>
          <p14:tracePt t="36452" x="3784600" y="3689350"/>
          <p14:tracePt t="36470" x="3619500" y="3689350"/>
          <p14:tracePt t="36486" x="3568700" y="3689350"/>
          <p14:tracePt t="36503" x="3492500" y="3689350"/>
          <p14:tracePt t="36520" x="3479800" y="3689350"/>
          <p14:tracePt t="36536" x="3441700" y="3689350"/>
          <p14:tracePt t="36552" x="3403600" y="3689350"/>
          <p14:tracePt t="36569" x="3371850" y="3689350"/>
          <p14:tracePt t="36585" x="3346450" y="3689350"/>
          <p14:tracePt t="36602" x="3295650" y="3689350"/>
          <p14:tracePt t="36619" x="3206750" y="3689350"/>
          <p14:tracePt t="36635" x="3143250" y="3689350"/>
          <p14:tracePt t="36652" x="3060700" y="3683000"/>
          <p14:tracePt t="36668" x="2889250" y="3663950"/>
          <p14:tracePt t="36702" x="2762250" y="3644900"/>
          <p14:tracePt t="36704" x="2660650" y="3625850"/>
          <p14:tracePt t="36718" x="2571750" y="3606800"/>
          <p14:tracePt t="36736" x="2540000" y="3600450"/>
          <p14:tracePt t="36752" x="2501900" y="3600450"/>
          <p14:tracePt t="36768" x="2438400" y="3587750"/>
          <p14:tracePt t="36786" x="2368550" y="3575050"/>
          <p14:tracePt t="36802" x="2222500" y="3556000"/>
          <p14:tracePt t="36820" x="2044700" y="3530600"/>
          <p14:tracePt t="36835" x="1816100" y="3511550"/>
          <p14:tracePt t="36852" x="1625600" y="3492500"/>
          <p14:tracePt t="36868" x="1549400" y="3479800"/>
          <p14:tracePt t="37054" x="1511300" y="3454400"/>
          <p14:tracePt t="37062" x="1504950" y="3454400"/>
          <p14:tracePt t="37076" x="1454150" y="3422650"/>
          <p14:tracePt t="37086" x="1422400" y="3416300"/>
          <p14:tracePt t="37088" x="1358900" y="3390900"/>
          <p14:tracePt t="37103" x="1346200" y="3384550"/>
          <p14:tracePt t="37229" x="1339850" y="3384550"/>
          <p14:tracePt t="37237" x="1314450" y="3378200"/>
          <p14:tracePt t="37237" x="1295400" y="3365500"/>
          <p14:tracePt t="37253" x="1289050" y="3359150"/>
          <p14:tracePt t="37255" x="1257300" y="3346450"/>
          <p14:tracePt t="37270" x="1250950" y="3340100"/>
          <p14:tracePt t="38077" x="1276350" y="3340100"/>
          <p14:tracePt t="38077" x="1314450" y="3352800"/>
          <p14:tracePt t="38098" x="1327150" y="3352800"/>
          <p14:tracePt t="38306" x="1333500" y="3352800"/>
          <p14:tracePt t="38311" x="1352550" y="3352800"/>
          <p14:tracePt t="38322" x="1384300" y="3352800"/>
          <p14:tracePt t="38323" x="1409700" y="3359150"/>
          <p14:tracePt t="38336" x="1492250" y="3371850"/>
          <p14:tracePt t="38336" x="1524000" y="3371850"/>
          <p14:tracePt t="38353" x="1530350" y="3371850"/>
          <p14:tracePt t="39170" x="1555750" y="3371850"/>
          <p14:tracePt t="39179" x="1568450" y="3346450"/>
          <p14:tracePt t="39186" x="1574800" y="3340100"/>
          <p14:tracePt t="42032" x="0" y="0"/>
        </p14:tracePtLst>
        <p14:tracePtLst>
          <p14:tracePt t="42256" x="1593850" y="3340100"/>
          <p14:tracePt t="42548" x="1606550" y="3340100"/>
          <p14:tracePt t="42554" x="1612900" y="3340100"/>
          <p14:tracePt t="42570" x="1644650" y="3340100"/>
          <p14:tracePt t="42571" x="1708150" y="3340100"/>
          <p14:tracePt t="42586" x="1771650" y="3340100"/>
          <p14:tracePt t="42603" x="1930400" y="3340100"/>
          <p14:tracePt t="42619" x="2254250" y="3340100"/>
          <p14:tracePt t="42637" x="2432050" y="3340100"/>
          <p14:tracePt t="42653" x="2501900" y="3340100"/>
          <p14:tracePt t="42686" x="2508250" y="3340100"/>
          <p14:tracePt t="42687" x="2514600" y="3340100"/>
          <p14:tracePt t="42703" x="2540000" y="3340100"/>
          <p14:tracePt t="42720" x="2578100" y="3340100"/>
          <p14:tracePt t="42737" x="2673350" y="3340100"/>
          <p14:tracePt t="42752" x="2851150" y="3340100"/>
          <p14:tracePt t="42769" x="3067050" y="3340100"/>
          <p14:tracePt t="42786" x="3251200" y="3340100"/>
          <p14:tracePt t="42786" x="3333750" y="3340100"/>
          <p14:tracePt t="42805" x="3403600" y="3340100"/>
          <p14:tracePt t="42819" x="3505200" y="3340100"/>
          <p14:tracePt t="42900" x="3524250" y="3340100"/>
          <p14:tracePt t="42908" x="3530600" y="3340100"/>
          <p14:tracePt t="42919" x="3549650" y="3340100"/>
          <p14:tracePt t="42921" x="3613150" y="3340100"/>
          <p14:tracePt t="42936" x="3676650" y="3346450"/>
          <p14:tracePt t="42953" x="3803650" y="3352800"/>
          <p14:tracePt t="42969" x="3943350" y="3365500"/>
          <p14:tracePt t="42987" x="4064000" y="3371850"/>
          <p14:tracePt t="43002" x="4222750" y="3390900"/>
          <p14:tracePt t="43022" x="4343400" y="3403600"/>
          <p14:tracePt t="43037" x="4483100" y="3422650"/>
          <p14:tracePt t="43054" x="4546600" y="3429000"/>
          <p14:tracePt t="43461" x="4540250" y="3429000"/>
          <p14:tracePt t="43764" x="4552950" y="3429000"/>
          <p14:tracePt t="43778" x="4572000" y="3416300"/>
          <p14:tracePt t="43786" x="4616450" y="3409950"/>
          <p14:tracePt t="43789" x="4629150" y="3409950"/>
          <p14:tracePt t="43789" x="4635500" y="3409950"/>
          <p14:tracePt t="43804" x="4648200" y="3409950"/>
          <p14:tracePt t="43820" x="4654550" y="3409950"/>
          <p14:tracePt t="43893" x="4692650" y="3409950"/>
          <p14:tracePt t="43900" x="4718050" y="3403600"/>
          <p14:tracePt t="43919" x="4730750" y="3397250"/>
          <p14:tracePt t="43921" x="4737100" y="3397250"/>
          <p14:tracePt t="44084" x="4743450" y="3397250"/>
          <p14:tracePt t="44087" x="4762500" y="3397250"/>
          <p14:tracePt t="44103" x="4794250" y="3390900"/>
          <p14:tracePt t="44105" x="4819650" y="3378200"/>
          <p14:tracePt t="44120" x="4857750" y="3365500"/>
          <p14:tracePt t="44137" x="4864100" y="3359150"/>
          <p14:tracePt t="44184" x="4870450" y="3359150"/>
          <p14:tracePt t="44199" x="4876800" y="3359150"/>
          <p14:tracePt t="44216" x="4883150" y="3359150"/>
          <p14:tracePt t="44231" x="4889500" y="3352800"/>
          <p14:tracePt t="44249" x="4902200" y="3352800"/>
          <p14:tracePt t="44261" x="4908550" y="3352800"/>
          <p14:tracePt t="44407" x="4914900" y="3352800"/>
          <p14:tracePt t="44424" x="4927600" y="3352800"/>
          <p14:tracePt t="44432" x="4984750" y="3352800"/>
          <p14:tracePt t="44446" x="5010150" y="3346450"/>
          <p14:tracePt t="44453" x="5048250" y="3346450"/>
          <p14:tracePt t="44470" x="5073650" y="3346450"/>
          <p14:tracePt t="45241" x="5080000" y="3346450"/>
          <p14:tracePt t="45248" x="5086350" y="3346450"/>
          <p14:tracePt t="45256" x="5143500" y="3346450"/>
          <p14:tracePt t="45270" x="5162550" y="3346450"/>
          <p14:tracePt t="45286" x="5194300" y="3346450"/>
          <p14:tracePt t="45321" x="5207000" y="3346450"/>
          <p14:tracePt t="45323" x="5226050" y="3346450"/>
          <p14:tracePt t="45513" x="5238750" y="3346450"/>
          <p14:tracePt t="45521" x="5245100" y="3346450"/>
          <p14:tracePt t="45523" x="5276850" y="3346450"/>
          <p14:tracePt t="45538" x="5321300" y="3346450"/>
          <p14:tracePt t="45554" x="5353050" y="3346450"/>
          <p14:tracePt t="45592" x="5365750" y="3346450"/>
          <p14:tracePt t="45603" x="5372100" y="3346450"/>
          <p14:tracePt t="45658" x="5403850" y="3346450"/>
          <p14:tracePt t="45720" x="5416550" y="3346450"/>
          <p14:tracePt t="45729" x="5422900" y="3346450"/>
          <p14:tracePt t="48828" x="5429250" y="3346450"/>
          <p14:tracePt t="48849" x="5416550" y="3346450"/>
          <p14:tracePt t="48856" x="5378450" y="3346450"/>
          <p14:tracePt t="48871" x="5327650" y="3346450"/>
          <p14:tracePt t="48888" x="5264150" y="3346450"/>
          <p14:tracePt t="48889" x="5175250" y="3359150"/>
          <p14:tracePt t="48906" x="5073650" y="3378200"/>
          <p14:tracePt t="48921" x="4991100" y="3390900"/>
          <p14:tracePt t="48939" x="4946650" y="3397250"/>
          <p14:tracePt t="49230" x="4914900" y="3397250"/>
          <p14:tracePt t="49237" x="4908550" y="3397250"/>
          <p14:tracePt t="49247" x="4889500" y="3397250"/>
          <p14:tracePt t="49253" x="4819650" y="3397250"/>
          <p14:tracePt t="49271" x="4794250" y="3397250"/>
          <p14:tracePt t="49273" x="4724400" y="3397250"/>
          <p14:tracePt t="49288" x="4641850" y="3397250"/>
          <p14:tracePt t="49305" x="4597400" y="3397250"/>
          <p14:tracePt t="49321" x="4584700" y="3397250"/>
          <p14:tracePt t="49338" x="4540250" y="3397250"/>
          <p14:tracePt t="49355" x="4495800" y="3397250"/>
          <p14:tracePt t="49355" x="4476750" y="3397250"/>
          <p14:tracePt t="49388" x="4464050" y="3397250"/>
          <p14:tracePt t="49405" x="4413250" y="3397250"/>
          <p14:tracePt t="49407" x="4375150" y="3397250"/>
          <p14:tracePt t="49421" x="4324350" y="3397250"/>
          <p14:tracePt t="49440" x="4305300" y="3397250"/>
          <p14:tracePt t="49455" x="4191000" y="3384550"/>
          <p14:tracePt t="49475" x="4127500" y="3378200"/>
          <p14:tracePt t="49489" x="4076700" y="3378200"/>
          <p14:tracePt t="49505" x="4025900" y="3378200"/>
          <p14:tracePt t="49522" x="3987800" y="3365500"/>
          <p14:tracePt t="49538" x="3943350" y="3365500"/>
          <p14:tracePt t="49555" x="3898900" y="3352800"/>
          <p14:tracePt t="49571" x="3867150" y="3346450"/>
          <p14:tracePt t="49589" x="3848100" y="3346450"/>
          <p14:tracePt t="49604" x="3829050" y="3346450"/>
          <p14:tracePt t="49700" x="3822700" y="3346450"/>
          <p14:tracePt t="49732" x="3797300" y="3346450"/>
          <p14:tracePt t="49740" x="3790950" y="3340100"/>
          <p14:tracePt t="49742" x="3752850" y="3340100"/>
          <p14:tracePt t="49754" x="3651250" y="3308350"/>
          <p14:tracePt t="49773" x="3600450" y="3302000"/>
          <p14:tracePt t="49789" x="3581400" y="3302000"/>
          <p14:tracePt t="51874" x="0" y="0"/>
        </p14:tracePtLst>
        <p14:tracePtLst>
          <p14:tracePt t="52661" x="2800350" y="3702050"/>
          <p14:tracePt t="52670" x="2762250" y="3714750"/>
          <p14:tracePt t="52671" x="2724150" y="3721100"/>
          <p14:tracePt t="52680" x="2673350" y="3740150"/>
          <p14:tracePt t="52690" x="2616200" y="3778250"/>
          <p14:tracePt t="52706" x="2590800" y="3784600"/>
          <p14:tracePt t="52723" x="2565400" y="3803650"/>
          <p14:tracePt t="52817" x="2552700" y="3803650"/>
          <p14:tracePt t="52825" x="2540000" y="3803650"/>
          <p14:tracePt t="52839" x="2495550" y="3803650"/>
          <p14:tracePt t="52841" x="2463800" y="3803650"/>
          <p14:tracePt t="52841" x="2432050" y="3803650"/>
          <p14:tracePt t="52857" x="2387600" y="3803650"/>
          <p14:tracePt t="52873" x="2330450" y="3803650"/>
          <p14:tracePt t="52889" x="2222500" y="3803650"/>
          <p14:tracePt t="52906" x="2070100" y="3803650"/>
          <p14:tracePt t="52922" x="1930400" y="3803650"/>
          <p14:tracePt t="52940" x="1809750" y="3803650"/>
          <p14:tracePt t="52956" x="1739900" y="3803650"/>
          <p14:tracePt t="52973" x="1663700" y="3803650"/>
          <p14:tracePt t="52989" x="1606550" y="3803650"/>
          <p14:tracePt t="53006" x="1524000" y="3803650"/>
          <p14:tracePt t="53023" x="1358900" y="3797300"/>
          <p14:tracePt t="53041" x="1301750" y="3797300"/>
          <p14:tracePt t="53056" x="1143000" y="3771900"/>
          <p14:tracePt t="53073" x="1098550" y="3765550"/>
          <p14:tracePt t="53089" x="1092200" y="3759200"/>
          <p14:tracePt t="53168" x="1079500" y="3759200"/>
          <p14:tracePt t="53177" x="1066800" y="3759200"/>
          <p14:tracePt t="53183" x="1054100" y="3752850"/>
          <p14:tracePt t="53190" x="977900" y="3733800"/>
          <p14:tracePt t="53206" x="908050" y="3727450"/>
          <p14:tracePt t="53223" x="857250" y="3727450"/>
          <p14:tracePt t="53239" x="781050" y="3721100"/>
          <p14:tracePt t="53256" x="704850" y="3695700"/>
          <p14:tracePt t="53272" x="660400" y="3676650"/>
          <p14:tracePt t="53290" x="641350" y="3676650"/>
          <p14:tracePt t="53306" x="603250" y="3670300"/>
          <p14:tracePt t="53322" x="546100" y="3632200"/>
          <p14:tracePt t="53341" x="527050" y="3625850"/>
          <p14:tracePt t="53604" x="539750" y="3625850"/>
          <p14:tracePt t="53609" x="546100" y="3625850"/>
          <p14:tracePt t="53622" x="571500" y="3625850"/>
          <p14:tracePt t="53624" x="641350" y="3625850"/>
          <p14:tracePt t="53639" x="755650" y="3625850"/>
          <p14:tracePt t="53657" x="876300" y="3625850"/>
          <p14:tracePt t="53673" x="927100" y="3625850"/>
          <p14:tracePt t="53690" x="946150" y="3619500"/>
          <p14:tracePt t="53731" x="958850" y="3619500"/>
          <p14:tracePt t="53740" x="977900" y="3619500"/>
          <p14:tracePt t="53748" x="1041400" y="3619500"/>
          <p14:tracePt t="53757" x="1162050" y="3619500"/>
          <p14:tracePt t="53773" x="1327150" y="3619500"/>
          <p14:tracePt t="53791" x="1492250" y="3619500"/>
          <p14:tracePt t="53805" x="1612900" y="3619500"/>
          <p14:tracePt t="53823" x="1695450" y="3619500"/>
          <p14:tracePt t="53839" x="1733550" y="3619500"/>
          <p14:tracePt t="53856" x="1778000" y="3619500"/>
          <p14:tracePt t="53873" x="1816100" y="3619500"/>
          <p14:tracePt t="53889" x="1841500" y="3619500"/>
          <p14:tracePt t="53907" x="1898650" y="3613150"/>
          <p14:tracePt t="53922" x="1993900" y="3587750"/>
          <p14:tracePt t="53941" x="2032000" y="3587750"/>
          <p14:tracePt t="53957" x="2076450" y="3587750"/>
          <p14:tracePt t="53973" x="2127250" y="3587750"/>
          <p14:tracePt t="53990" x="2159000" y="3581400"/>
          <p14:tracePt t="54007" x="2178050" y="3581400"/>
          <p14:tracePt t="54024" x="2209800" y="3575050"/>
          <p14:tracePt t="54040" x="2247900" y="3575050"/>
          <p14:tracePt t="54056" x="2292350" y="3562350"/>
          <p14:tracePt t="54073" x="2349500" y="3562350"/>
          <p14:tracePt t="54090" x="2432050" y="3549650"/>
          <p14:tracePt t="54106" x="2508250" y="3536950"/>
          <p14:tracePt t="54106" x="2546350" y="3536950"/>
          <p14:tracePt t="54125" x="2578100" y="3524250"/>
          <p14:tracePt t="54139" x="2654300" y="3517900"/>
          <p14:tracePt t="54158" x="2692400" y="3517900"/>
          <p14:tracePt t="54173" x="2724150" y="3511550"/>
          <p14:tracePt t="54191" x="2774950" y="3511550"/>
          <p14:tracePt t="54206" x="2800350" y="3511550"/>
          <p14:tracePt t="54223" x="2813050" y="3511550"/>
          <p14:tracePt t="54239" x="2819400" y="3511550"/>
          <p14:tracePt t="54256" x="2832100" y="3511550"/>
          <p14:tracePt t="54388" x="2838450" y="3511550"/>
          <p14:tracePt t="54397" x="2851150" y="3511550"/>
          <p14:tracePt t="54399" x="2857500" y="3511550"/>
          <p14:tracePt t="54407" x="2863850" y="3511550"/>
          <p14:tracePt t="54423" x="2870200" y="3511550"/>
          <p14:tracePt t="54439" x="2889250" y="3511550"/>
          <p14:tracePt t="54500" x="2895600" y="3511550"/>
          <p14:tracePt t="54517" x="2901950" y="3511550"/>
          <p14:tracePt t="54525" x="2914650" y="3511550"/>
          <p14:tracePt t="54526" x="2933700" y="3511550"/>
          <p14:tracePt t="54541" x="2952750" y="3511550"/>
          <p14:tracePt t="54556" x="2984500" y="3511550"/>
          <p14:tracePt t="54575" x="3003550" y="3511550"/>
          <p14:tracePt t="54590" x="3028950" y="3511550"/>
          <p14:tracePt t="54606" x="3054350" y="3511550"/>
          <p14:tracePt t="54623" x="3098800" y="3511550"/>
          <p14:tracePt t="54640" x="3124200" y="3511550"/>
          <p14:tracePt t="54657" x="3130550" y="3511550"/>
          <p14:tracePt t="54804" x="3143250" y="3511550"/>
          <p14:tracePt t="54812" x="3149600" y="3511550"/>
          <p14:tracePt t="54820" x="3155950" y="3511550"/>
          <p14:tracePt t="54839" x="3162300" y="3511550"/>
          <p14:tracePt t="55574" x="3168650" y="3511550"/>
          <p14:tracePt t="55589" x="3206750" y="3536950"/>
          <p14:tracePt t="55590" x="3213100" y="3536950"/>
          <p14:tracePt t="55607" x="3238500" y="3536950"/>
          <p14:tracePt t="55623" x="3276600" y="3562350"/>
          <p14:tracePt t="55624" x="3289300" y="3568700"/>
          <p14:tracePt t="55640" x="3308350" y="3568700"/>
          <p14:tracePt t="55656" x="3321050" y="3568700"/>
          <p14:tracePt t="55700" x="3333750" y="3568700"/>
          <p14:tracePt t="55708" x="3340100" y="3568700"/>
          <p14:tracePt t="55797" x="3365500" y="3568700"/>
          <p14:tracePt t="55805" x="3397250" y="3575050"/>
          <p14:tracePt t="55812" x="3409950" y="3575050"/>
          <p14:tracePt t="55820" x="3479800" y="3575050"/>
          <p14:tracePt t="55839" x="3505200" y="3575050"/>
          <p14:tracePt t="55841" x="3524250" y="3575050"/>
          <p14:tracePt t="56069" x="3530600" y="3575050"/>
          <p14:tracePt t="56072" x="3556000" y="3575050"/>
          <p14:tracePt t="56089" x="3594100" y="3575050"/>
          <p14:tracePt t="56091" x="3657600" y="3575050"/>
          <p14:tracePt t="56124" x="3759200" y="3575050"/>
          <p14:tracePt t="56125" x="3771900" y="3575050"/>
          <p14:tracePt t="56164" x="3790950" y="3575050"/>
          <p14:tracePt t="56166" x="3797300" y="3575050"/>
          <p14:tracePt t="56173" x="3803650" y="3575050"/>
          <p14:tracePt t="57433" x="3810000" y="3575050"/>
          <p14:tracePt t="57441" x="3835400" y="3575050"/>
          <p14:tracePt t="57448" x="3886200" y="3600450"/>
          <p14:tracePt t="57463" x="3943350" y="3606800"/>
          <p14:tracePt t="57474" x="3981450" y="3613150"/>
          <p14:tracePt t="57491" x="4000500" y="3625850"/>
          <p14:tracePt t="57528" x="4013200" y="3625850"/>
          <p14:tracePt t="57530" x="4032250" y="3632200"/>
          <p14:tracePt t="57541" x="4044950" y="3638550"/>
          <p14:tracePt t="57557" x="4064000" y="3638550"/>
          <p14:tracePt t="57648" x="4089400" y="3644900"/>
          <p14:tracePt t="57656" x="4095750" y="3644900"/>
          <p14:tracePt t="57665" x="4133850" y="3670300"/>
          <p14:tracePt t="57672" x="4197350" y="3676650"/>
          <p14:tracePt t="57684" x="4210050" y="3683000"/>
          <p14:tracePt t="57691" x="4235450" y="3683000"/>
          <p14:tracePt t="57824" x="4248150" y="3683000"/>
          <p14:tracePt t="57833" x="4254500" y="3683000"/>
          <p14:tracePt t="57841" x="4267200" y="3683000"/>
          <p14:tracePt t="57857" x="4273550" y="3683000"/>
          <p14:tracePt t="58289" x="4292600" y="3683000"/>
          <p14:tracePt t="58291" x="4330700" y="3683000"/>
          <p14:tracePt t="58307" x="4375150" y="3683000"/>
          <p14:tracePt t="58309" x="4438650" y="3683000"/>
          <p14:tracePt t="58325" x="4451350" y="3683000"/>
          <p14:tracePt t="58737" x="4476750" y="3663950"/>
          <p14:tracePt t="58745" x="4483100" y="3663950"/>
          <p14:tracePt t="58757" x="4495800" y="3644900"/>
          <p14:tracePt t="58759" x="4502150" y="3632200"/>
          <p14:tracePt t="59685" x="4533900" y="3632200"/>
          <p14:tracePt t="59692" x="4572000" y="3632200"/>
          <p14:tracePt t="59700" x="4648200" y="3632200"/>
          <p14:tracePt t="59708" x="4711700" y="3632200"/>
          <p14:tracePt t="61140" x="4724400" y="3632200"/>
          <p14:tracePt t="61150" x="4730750" y="3632200"/>
          <p14:tracePt t="61152" x="4749800" y="3632200"/>
          <p14:tracePt t="61158" x="4813300" y="3606800"/>
          <p14:tracePt t="61176" x="4889500" y="3600450"/>
          <p14:tracePt t="61191" x="4895850" y="3600450"/>
          <p14:tracePt t="61540" x="4921250" y="3600450"/>
          <p14:tracePt t="61549" x="4927600" y="3600450"/>
          <p14:tracePt t="61556" x="4997450" y="3581400"/>
          <p14:tracePt t="62601" x="5029200" y="3581400"/>
          <p14:tracePt t="62609" x="5035550" y="3581400"/>
          <p14:tracePt t="62617" x="5060950" y="3581400"/>
          <p14:tracePt t="62619" x="5080000" y="3581400"/>
          <p14:tracePt t="62632" x="5156200" y="3581400"/>
          <p14:tracePt t="62777" x="5168900" y="3581400"/>
          <p14:tracePt t="62785" x="5187950" y="3581400"/>
          <p14:tracePt t="62794" x="5219700" y="3581400"/>
          <p14:tracePt t="62809" x="5264150" y="3581400"/>
          <p14:tracePt t="62810" x="5321300" y="3581400"/>
          <p14:tracePt t="62826" x="5403850" y="3581400"/>
          <p14:tracePt t="62842" x="5461000" y="3581400"/>
          <p14:tracePt t="62859" x="5473700" y="3581400"/>
          <p14:tracePt t="63110" x="0" y="0"/>
        </p14:tracePtLst>
        <p14:tracePtLst>
          <p14:tracePt t="66642" x="4622800" y="3575050"/>
          <p14:tracePt t="66821" x="4635500" y="3575050"/>
          <p14:tracePt t="66829" x="4667250" y="3575050"/>
          <p14:tracePt t="66837" x="4686300" y="3575050"/>
          <p14:tracePt t="66837" x="4737100" y="3575050"/>
          <p14:tracePt t="66846" x="4914900" y="3575050"/>
          <p14:tracePt t="66861" x="5080000" y="3568700"/>
          <p14:tracePt t="66877" x="5207000" y="3536950"/>
          <p14:tracePt t="66894" x="5327650" y="3498850"/>
          <p14:tracePt t="66909" x="5429250" y="3460750"/>
          <p14:tracePt t="66927" x="5530850" y="3429000"/>
          <p14:tracePt t="66944" x="5689600" y="3390900"/>
          <p14:tracePt t="66961" x="5880100" y="3346450"/>
          <p14:tracePt t="66977" x="6076950" y="3282950"/>
          <p14:tracePt t="66994" x="6286500" y="3213100"/>
          <p14:tracePt t="67010" x="6540500" y="3124200"/>
          <p14:tracePt t="67010" x="6680200" y="3079750"/>
          <p14:tracePt t="67029" x="6807200" y="3035300"/>
          <p14:tracePt t="67029" x="6927850" y="2984500"/>
          <p14:tracePt t="67044" x="7150100" y="2895600"/>
          <p14:tracePt t="67062" x="7340600" y="2813050"/>
          <p14:tracePt t="67077" x="7486650" y="2749550"/>
          <p14:tracePt t="67095" x="7600950" y="2698750"/>
          <p14:tracePt t="67110" x="7683500" y="2660650"/>
          <p14:tracePt t="67127" x="7772400" y="2628900"/>
          <p14:tracePt t="67144" x="7867650" y="2590800"/>
          <p14:tracePt t="67161" x="8001000" y="2527300"/>
          <p14:tracePt t="67178" x="8147050" y="2444750"/>
          <p14:tracePt t="67194" x="8293100" y="2324100"/>
          <p14:tracePt t="67211" x="8445500" y="2197100"/>
          <p14:tracePt t="67227" x="8553450" y="2044700"/>
          <p14:tracePt t="67245" x="8610600" y="1930400"/>
          <p14:tracePt t="67260" x="8648700" y="1835150"/>
          <p14:tracePt t="67278" x="8667750" y="1758950"/>
          <p14:tracePt t="67294" x="8667750" y="1733550"/>
          <p14:tracePt t="67310" x="8667750" y="1720850"/>
          <p14:tracePt t="67327" x="8661400" y="1714500"/>
          <p14:tracePt t="67345" x="8661400" y="1695450"/>
          <p14:tracePt t="67361" x="8661400" y="1682750"/>
          <p14:tracePt t="67377" x="8648700" y="1651000"/>
          <p14:tracePt t="67394" x="8629650" y="1606550"/>
          <p14:tracePt t="67411" x="8591550" y="1543050"/>
          <p14:tracePt t="67427" x="8540750" y="1485900"/>
          <p14:tracePt t="67443" x="8470900" y="1422400"/>
          <p14:tracePt t="67461" x="8369300" y="1346200"/>
          <p14:tracePt t="67478" x="8210550" y="1257300"/>
          <p14:tracePt t="67494" x="8064500" y="1187450"/>
          <p14:tracePt t="67510" x="8013700" y="1155700"/>
          <p14:tracePt t="67592" x="8001000" y="1155700"/>
          <p14:tracePt t="67603" x="7981950" y="1187450"/>
          <p14:tracePt t="67605" x="7962900" y="1238250"/>
          <p14:tracePt t="67611" x="7931150" y="1314450"/>
          <p14:tracePt t="67627" x="7899400" y="1403350"/>
          <p14:tracePt t="67644" x="7886700" y="1454150"/>
          <p14:tracePt t="67661" x="7886700" y="1460500"/>
          <p14:tracePt t="67800" x="7886700" y="1498600"/>
          <p14:tracePt t="67807" x="7893050" y="1517650"/>
          <p14:tracePt t="67818" x="7899400" y="1536700"/>
          <p14:tracePt t="67827" x="7918450" y="1555750"/>
          <p14:tracePt t="67845" x="7918450" y="1562100"/>
          <p14:tracePt t="67860" x="7924800" y="1568450"/>
          <p14:tracePt t="68069" x="0" y="0"/>
        </p14:tracePtLst>
        <p14:tracePtLst>
          <p14:tracePt t="68455" x="6858000" y="2635250"/>
          <p14:tracePt t="68457" x="6756400" y="2724150"/>
          <p14:tracePt t="68477" x="6642100" y="2819400"/>
          <p14:tracePt t="68479" x="6324600" y="3048000"/>
          <p14:tracePt t="68494" x="5886450" y="3333750"/>
          <p14:tracePt t="68511" x="5105400" y="3784600"/>
          <p14:tracePt t="68544" x="4578350" y="4032250"/>
          <p14:tracePt t="68546" x="4114800" y="4216400"/>
          <p14:tracePt t="68562" x="3797300" y="4330700"/>
          <p14:tracePt t="68577" x="3600450" y="4406900"/>
          <p14:tracePt t="68595" x="3479800" y="4445000"/>
          <p14:tracePt t="68611" x="3448050" y="4470400"/>
          <p14:tracePt t="68629" x="3397250" y="4483100"/>
          <p14:tracePt t="68644" x="3346450" y="4502150"/>
          <p14:tracePt t="68661" x="3276600" y="4514850"/>
          <p14:tracePt t="68677" x="3181350" y="4546600"/>
          <p14:tracePt t="68694" x="3028950" y="4597400"/>
          <p14:tracePt t="68694" x="2927350" y="4616450"/>
          <p14:tracePt t="68712" x="2832100" y="4648200"/>
          <p14:tracePt t="68727" x="2590800" y="4724400"/>
          <p14:tracePt t="68745" x="2463800" y="4762500"/>
          <p14:tracePt t="68761" x="2387600" y="4775200"/>
          <p14:tracePt t="68778" x="2336800" y="4794250"/>
          <p14:tracePt t="68795" x="2317750" y="4800600"/>
          <p14:tracePt t="68812" x="2286000" y="4806950"/>
          <p14:tracePt t="68827" x="2266950" y="4806950"/>
          <p14:tracePt t="68845" x="2260600" y="4806950"/>
          <p14:tracePt t="69000" x="2254250" y="4794250"/>
          <p14:tracePt t="69009" x="2254250" y="4756150"/>
          <p14:tracePt t="69028" x="2254250" y="4724400"/>
          <p14:tracePt t="69029" x="2254250" y="4686300"/>
          <p14:tracePt t="69046" x="2254250" y="4641850"/>
          <p14:tracePt t="69061" x="2254250" y="4622800"/>
          <p14:tracePt t="69078" x="2247900" y="4597400"/>
          <p14:tracePt t="69095" x="2247900" y="4565650"/>
          <p14:tracePt t="69110" x="2247900" y="4483100"/>
          <p14:tracePt t="69130" x="2247900" y="4445000"/>
          <p14:tracePt t="69144" x="2247900" y="4425950"/>
          <p14:tracePt t="69163" x="2247900" y="4387850"/>
          <p14:tracePt t="69177" x="2247900" y="4343400"/>
          <p14:tracePt t="69194" x="2247900" y="4311650"/>
          <p14:tracePt t="69211" x="2247900" y="4254500"/>
          <p14:tracePt t="69544" x="2247900" y="4279900"/>
          <p14:tracePt t="69553" x="2247900" y="4286250"/>
          <p14:tracePt t="69555" x="2247900" y="4305300"/>
          <p14:tracePt t="69561" x="2247900" y="4356100"/>
          <p14:tracePt t="69578" x="2235200" y="4432300"/>
          <p14:tracePt t="69595" x="2228850" y="4508500"/>
          <p14:tracePt t="69610" x="2216150" y="4578350"/>
          <p14:tracePt t="69628" x="2190750" y="4660900"/>
          <p14:tracePt t="69644" x="2178050" y="4692650"/>
          <p14:tracePt t="69663" x="2178050" y="4705350"/>
          <p14:tracePt t="69678" x="2178050" y="4724400"/>
          <p14:tracePt t="69694" x="2178050" y="4743450"/>
          <p14:tracePt t="69694" x="2178050" y="4762500"/>
          <p14:tracePt t="69712" x="2165350" y="4806950"/>
          <p14:tracePt t="69728" x="2165350" y="4838700"/>
          <p14:tracePt t="69745" x="2165350" y="4914900"/>
          <p14:tracePt t="69762" x="2159000" y="4965700"/>
          <p14:tracePt t="69778" x="2152650" y="5035550"/>
          <p14:tracePt t="69811" x="2146300" y="5099050"/>
          <p14:tracePt t="69813" x="2146300" y="5143500"/>
          <p14:tracePt t="69827" x="2146300" y="5168900"/>
          <p14:tracePt t="69845" x="2146300" y="5200650"/>
          <p14:tracePt t="69861" x="2146300" y="5213350"/>
          <p14:tracePt t="69878" x="2146300" y="5251450"/>
          <p14:tracePt t="69894" x="2146300" y="5321300"/>
          <p14:tracePt t="69913" x="2146300" y="5334000"/>
          <p14:tracePt t="69928" x="2146300" y="5397500"/>
          <p14:tracePt t="69944" x="2146300" y="5441950"/>
          <p14:tracePt t="69962" x="2146300" y="5473700"/>
          <p14:tracePt t="69978" x="2146300" y="5511800"/>
          <p14:tracePt t="69995" x="2146300" y="5530850"/>
          <p14:tracePt t="70010" x="2146300" y="5556250"/>
          <p14:tracePt t="70045" x="2146300" y="5568950"/>
          <p14:tracePt t="70046" x="2146300" y="5600700"/>
          <p14:tracePt t="70062" x="2146300" y="5632450"/>
          <p14:tracePt t="70078" x="2146300" y="5664200"/>
          <p14:tracePt t="70095" x="2146300" y="5683250"/>
          <p14:tracePt t="70111" x="2146300" y="5708650"/>
          <p14:tracePt t="70129" x="2146300" y="5721350"/>
          <p14:tracePt t="70144" x="2146300" y="5746750"/>
          <p14:tracePt t="70185" x="2146300" y="5753100"/>
          <p14:tracePt t="70194" x="2146300" y="5765800"/>
          <p14:tracePt t="70437" x="2146300" y="5759450"/>
          <p14:tracePt t="70444" x="2146300" y="5734050"/>
          <p14:tracePt t="70461" x="2146300" y="5715000"/>
          <p14:tracePt t="70462" x="2146300" y="5676900"/>
          <p14:tracePt t="70477" x="2146300" y="5638800"/>
          <p14:tracePt t="70495" x="2146300" y="5594350"/>
          <p14:tracePt t="70511" x="2146300" y="5549900"/>
          <p14:tracePt t="70545" x="2146300" y="5511800"/>
          <p14:tracePt t="70546" x="2146300" y="5435600"/>
          <p14:tracePt t="70562" x="2146300" y="5378450"/>
          <p14:tracePt t="70577" x="2146300" y="5314950"/>
          <p14:tracePt t="70577" x="2146300" y="5295900"/>
          <p14:tracePt t="70597" x="2146300" y="5251450"/>
          <p14:tracePt t="70611" x="2146300" y="5162550"/>
          <p14:tracePt t="70629" x="2146300" y="5105400"/>
          <p14:tracePt t="70645" x="2146300" y="5067300"/>
          <p14:tracePt t="70663" x="2146300" y="5029200"/>
          <p14:tracePt t="70678" x="2146300" y="4984750"/>
          <p14:tracePt t="70695" x="2146300" y="4933950"/>
          <p14:tracePt t="70711" x="2146300" y="4889500"/>
          <p14:tracePt t="70729" x="2146300" y="4832350"/>
          <p14:tracePt t="70745" x="2146300" y="4768850"/>
          <p14:tracePt t="70761" x="2146300" y="4724400"/>
          <p14:tracePt t="70779" x="2146300" y="4654550"/>
          <p14:tracePt t="70794" x="2146300" y="4603750"/>
          <p14:tracePt t="70794" x="2146300" y="4559300"/>
          <p14:tracePt t="70813" x="2146300" y="4476750"/>
          <p14:tracePt t="70829" x="2146300" y="4406900"/>
          <p14:tracePt t="70845" x="2146300" y="4368800"/>
          <p14:tracePt t="70861" x="2146300" y="4343400"/>
          <p14:tracePt t="71228" x="2146300" y="4362450"/>
          <p14:tracePt t="71231" x="2146300" y="4368800"/>
          <p14:tracePt t="71245" x="2146300" y="4387850"/>
          <p14:tracePt t="71247" x="2146300" y="4457700"/>
          <p14:tracePt t="71261" x="2146300" y="4559300"/>
          <p14:tracePt t="71278" x="2146300" y="4679950"/>
          <p14:tracePt t="71294" x="2146300" y="4794250"/>
          <p14:tracePt t="71312" x="2146300" y="4889500"/>
          <p14:tracePt t="71328" x="2165350" y="4991100"/>
          <p14:tracePt t="71345" x="2165350" y="5086350"/>
          <p14:tracePt t="71362" x="2171700" y="5200650"/>
          <p14:tracePt t="71380" x="2171700" y="5321300"/>
          <p14:tracePt t="71394" x="2171700" y="5499100"/>
          <p14:tracePt t="71413" x="2184400" y="5613400"/>
          <p14:tracePt t="71429" x="2184400" y="5708650"/>
          <p14:tracePt t="71446" x="2190750" y="5765800"/>
          <p14:tracePt t="71462" x="2190750" y="5829300"/>
          <p14:tracePt t="71480" x="2197100" y="5848350"/>
          <p14:tracePt t="71522" x="2203450" y="5861050"/>
          <p14:tracePt t="71530" x="2203450" y="5867400"/>
          <p14:tracePt t="71532" x="2203450" y="5873750"/>
          <p14:tracePt t="71725" x="2203450" y="5848350"/>
          <p14:tracePt t="71730" x="2203450" y="5803900"/>
          <p14:tracePt t="71744" x="2203450" y="5791200"/>
          <p14:tracePt t="71746" x="2203450" y="5759450"/>
          <p14:tracePt t="71762" x="2203450" y="5740400"/>
          <p14:tracePt t="71779" x="2203450" y="5695950"/>
          <p14:tracePt t="71796" x="2197100" y="5613400"/>
          <p14:tracePt t="71813" x="2197100" y="5537200"/>
          <p14:tracePt t="71829" x="2197100" y="5441950"/>
          <p14:tracePt t="71845" x="2197100" y="5346700"/>
          <p14:tracePt t="71862" x="2197100" y="5270500"/>
          <p14:tracePt t="71879" x="2190750" y="5232400"/>
          <p14:tracePt t="71895" x="2184400" y="5168900"/>
          <p14:tracePt t="71911" x="2184400" y="5105400"/>
          <p14:tracePt t="71928" x="2184400" y="5041900"/>
          <p14:tracePt t="71945" x="2171700" y="4991100"/>
          <p14:tracePt t="71961" x="2165350" y="4914900"/>
          <p14:tracePt t="71979" x="2159000" y="4787900"/>
          <p14:tracePt t="71995" x="2146300" y="4559300"/>
          <p14:tracePt t="72013" x="2146300" y="4419600"/>
          <p14:tracePt t="72030" x="2146300" y="4286250"/>
          <p14:tracePt t="72045" x="2146300" y="4184650"/>
          <p14:tracePt t="72062" x="2146300" y="4178300"/>
          <p14:tracePt t="72078" x="2139950" y="4171950"/>
          <p14:tracePt t="72290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4" t="1448" r="9057" b="28948"/>
          <a:stretch/>
        </p:blipFill>
        <p:spPr>
          <a:xfrm>
            <a:off x="6012160" y="1916832"/>
            <a:ext cx="2736304" cy="37298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71600" y="4437112"/>
            <a:ext cx="4751679" cy="156966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BRIEF EDITED EXTRACT </a:t>
            </a:r>
            <a:br>
              <a:rPr lang="en-US" sz="1600" dirty="0"/>
            </a:br>
            <a:r>
              <a:rPr lang="en-US" sz="1600" dirty="0">
                <a:hlinkClick r:id="rId5"/>
              </a:rPr>
              <a:t>http://ukraineomni.org/wp-content/uploads/2019/07/</a:t>
            </a:r>
            <a:r>
              <a:rPr lang="uk-UA" sz="1600" dirty="0">
                <a:hlinkClick r:id="rId5"/>
              </a:rPr>
              <a:t>с</a:t>
            </a:r>
            <a:r>
              <a:rPr lang="en-US" sz="1600" dirty="0">
                <a:hlinkClick r:id="rId5"/>
              </a:rPr>
              <a:t>ongress.pdf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/>
              <a:t>FULL REPORT  </a:t>
            </a:r>
            <a:br>
              <a:rPr lang="en-US" sz="1600" dirty="0"/>
            </a:br>
            <a:r>
              <a:rPr lang="en-US" sz="1600" dirty="0">
                <a:hlinkClick r:id="rId6"/>
              </a:rPr>
              <a:t>https://archive.org/download/effectsofacciden00unit/effectsofacciden00unit.pdf</a:t>
            </a:r>
            <a:r>
              <a:rPr lang="en-US" sz="1600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53940" y="2653602"/>
            <a:ext cx="652743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1992</a:t>
            </a:r>
          </a:p>
        </p:txBody>
      </p:sp>
      <p:pic>
        <p:nvPicPr>
          <p:cNvPr id="6146" name="Picture 2" descr="Image result for senator graham florid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34" r="22073"/>
          <a:stretch/>
        </p:blipFill>
        <p:spPr bwMode="auto">
          <a:xfrm>
            <a:off x="971600" y="1932789"/>
            <a:ext cx="1656184" cy="182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99592" y="3728065"/>
            <a:ext cx="1678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               Senator </a:t>
            </a:r>
            <a:br>
              <a:rPr lang="en-US" sz="1200" b="1" dirty="0"/>
            </a:br>
            <a:r>
              <a:rPr lang="en-US" sz="1200" b="1" dirty="0"/>
              <a:t> Daniel Robert  Graham</a:t>
            </a:r>
            <a:endParaRPr lang="en-US" sz="1200" dirty="0"/>
          </a:p>
        </p:txBody>
      </p:sp>
      <p:pic>
        <p:nvPicPr>
          <p:cNvPr id="6148" name="Picture 4" descr="Joe Lieberman official portrait 2 (cropped 2)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38" r="17526" b="35143"/>
          <a:stretch/>
        </p:blipFill>
        <p:spPr bwMode="auto">
          <a:xfrm>
            <a:off x="2843808" y="1916832"/>
            <a:ext cx="1545946" cy="184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483768" y="3717032"/>
            <a:ext cx="1883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                 Senator </a:t>
            </a:r>
          </a:p>
          <a:p>
            <a:r>
              <a:rPr lang="en-US" sz="1200" b="1" dirty="0"/>
              <a:t>Joseph  Isadore Lieberman</a:t>
            </a:r>
            <a:endParaRPr lang="en-US" sz="1200" dirty="0"/>
          </a:p>
        </p:txBody>
      </p:sp>
      <p:pic>
        <p:nvPicPr>
          <p:cNvPr id="6152" name="Picture 8" descr="Image result for Representative sonny callaha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505" y="1946890"/>
            <a:ext cx="1211774" cy="181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327210" y="3697287"/>
            <a:ext cx="161294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      </a:t>
            </a:r>
            <a:r>
              <a:rPr lang="en-US" sz="1200" b="1" dirty="0"/>
              <a:t>Representative</a:t>
            </a:r>
            <a:r>
              <a:rPr lang="en-US" sz="1400" b="1" dirty="0"/>
              <a:t> </a:t>
            </a:r>
            <a:br>
              <a:rPr lang="en-US" sz="1400" b="1" dirty="0"/>
            </a:br>
            <a:r>
              <a:rPr lang="en-US" sz="1200" b="1" dirty="0"/>
              <a:t>Herbert Leon Callahan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547664" y="1012086"/>
            <a:ext cx="621195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CONTRIBUTORS                     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21198" y="188640"/>
            <a:ext cx="6062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Papyrus" panose="03070502060502030205" pitchFamily="66" charset="0"/>
              </a:rPr>
              <a:t>ADDENDUM </a:t>
            </a:r>
            <a:br>
              <a:rPr lang="en-US" b="1" dirty="0">
                <a:latin typeface="Papyrus" panose="03070502060502030205" pitchFamily="66" charset="0"/>
              </a:rPr>
            </a:br>
            <a:r>
              <a:rPr lang="en-US" sz="1400" b="1" dirty="0">
                <a:latin typeface="Papyrus" panose="03070502060502030205" pitchFamily="66" charset="0"/>
              </a:rPr>
              <a:t>PRENATAL  CHORNOBYL  RADIATION   EXPOSURES </a:t>
            </a:r>
          </a:p>
        </p:txBody>
      </p:sp>
      <p:sp>
        <p:nvSpPr>
          <p:cNvPr id="16" name="Нижний колонтитул 3"/>
          <p:cNvSpPr txBox="1">
            <a:spLocks/>
          </p:cNvSpPr>
          <p:nvPr/>
        </p:nvSpPr>
        <p:spPr>
          <a:xfrm>
            <a:off x="164663" y="6236757"/>
            <a:ext cx="878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Addendum to Chornobyl Radiation and Pregnancies      OMNI-Net </a:t>
            </a:r>
            <a:r>
              <a:rPr lang="en-US" dirty="0" err="1">
                <a:solidFill>
                  <a:schemeClr val="tx1"/>
                </a:solidFill>
              </a:rPr>
              <a:t>MedWord</a:t>
            </a:r>
            <a:r>
              <a:rPr lang="en-US" dirty="0">
                <a:solidFill>
                  <a:schemeClr val="tx1"/>
                </a:solidFill>
              </a:rPr>
              <a:t> LLC. © All Rights Reserved         </a:t>
            </a:r>
            <a:r>
              <a:rPr lang="en-US" dirty="0">
                <a:solidFill>
                  <a:schemeClr val="tx1"/>
                </a:solidFill>
                <a:hlinkClick r:id="rId13"/>
              </a:rPr>
              <a:t>http://ceo.medword.net/contents/</a:t>
            </a:r>
            <a:r>
              <a:rPr lang="uk-UA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009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425">
        <p:fade/>
      </p:transition>
    </mc:Choice>
    <mc:Fallback xmlns="">
      <p:transition spd="med" advTm="614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40" x="1206500" y="2489200"/>
          <p14:tracePt t="1333" x="1206500" y="2470150"/>
          <p14:tracePt t="1341" x="1206500" y="2463800"/>
          <p14:tracePt t="1341" x="1225550" y="2438400"/>
          <p14:tracePt t="1357" x="1238250" y="2413000"/>
          <p14:tracePt t="1370" x="1263650" y="2381250"/>
          <p14:tracePt t="1371" x="1365250" y="2279650"/>
          <p14:tracePt t="1388" x="1543050" y="2114550"/>
          <p14:tracePt t="1405" x="1651000" y="2025650"/>
          <p14:tracePt t="1422" x="1739900" y="1955800"/>
          <p14:tracePt t="1438" x="1778000" y="1917700"/>
          <p14:tracePt t="1454" x="1816100" y="1885950"/>
          <p14:tracePt t="1472" x="1854200" y="1866900"/>
          <p14:tracePt t="1488" x="1898650" y="1835150"/>
          <p14:tracePt t="1505" x="1962150" y="1816100"/>
          <p14:tracePt t="1521" x="2012950" y="1816100"/>
          <p14:tracePt t="1538" x="2076450" y="1816100"/>
          <p14:tracePt t="1555" x="2190750" y="1797050"/>
          <p14:tracePt t="1572" x="2305050" y="1784350"/>
          <p14:tracePt t="1588" x="2362200" y="1758950"/>
          <p14:tracePt t="1588" x="2393950" y="1746250"/>
          <p14:tracePt t="1605" x="2419350" y="1739900"/>
          <p14:tracePt t="1621" x="2476500" y="1720850"/>
          <p14:tracePt t="1638" x="2527300" y="1695450"/>
          <p14:tracePt t="1654" x="2616200" y="1676400"/>
          <p14:tracePt t="1671" x="2679700" y="1670050"/>
          <p14:tracePt t="1687" x="2863850" y="1638300"/>
          <p14:tracePt t="1706" x="3092450" y="1612900"/>
          <p14:tracePt t="1721" x="3340100" y="1593850"/>
          <p14:tracePt t="1737" x="3517900" y="1581150"/>
          <p14:tracePt t="1861" x="3562350" y="1581150"/>
          <p14:tracePt t="1869" x="3600450" y="1581150"/>
          <p14:tracePt t="1869" x="3625850" y="1581150"/>
          <p14:tracePt t="1886" x="3670300" y="1581150"/>
          <p14:tracePt t="1896" x="3721100" y="1581150"/>
          <p14:tracePt t="1904" x="3860800" y="1593850"/>
          <p14:tracePt t="1921" x="4006850" y="1638300"/>
          <p14:tracePt t="1938" x="4159250" y="1657350"/>
          <p14:tracePt t="1955" x="4241800" y="1676400"/>
          <p14:tracePt t="1971" x="4279900" y="1676400"/>
          <p14:tracePt t="1988" x="4337050" y="1701800"/>
          <p14:tracePt t="2006" x="4387850" y="1708150"/>
          <p14:tracePt t="2022" x="4445000" y="1714500"/>
          <p14:tracePt t="2038" x="4527550" y="1733550"/>
          <p14:tracePt t="2055" x="4603750" y="1746250"/>
          <p14:tracePt t="2072" x="4660900" y="1758950"/>
          <p14:tracePt t="2088" x="4699000" y="1765300"/>
          <p14:tracePt t="2105" x="4718050" y="1765300"/>
          <p14:tracePt t="2121" x="4724400" y="1765300"/>
          <p14:tracePt t="2181" x="4730750" y="1771650"/>
          <p14:tracePt t="2197" x="4737100" y="1778000"/>
          <p14:tracePt t="2197" x="4756150" y="1790700"/>
          <p14:tracePt t="2213" x="4800600" y="1797050"/>
          <p14:tracePt t="2214" x="4826000" y="1822450"/>
          <p14:tracePt t="2221" x="4883150" y="1860550"/>
          <p14:tracePt t="2239" x="4991100" y="1930400"/>
          <p14:tracePt t="2256" x="5086350" y="2000250"/>
          <p14:tracePt t="2272" x="5181600" y="2063750"/>
          <p14:tracePt t="2288" x="5276850" y="2133600"/>
          <p14:tracePt t="2304" x="5346700" y="2184400"/>
          <p14:tracePt t="2322" x="5403850" y="2235200"/>
          <p14:tracePt t="2338" x="5454650" y="2286000"/>
          <p14:tracePt t="2356" x="5473700" y="2305050"/>
          <p14:tracePt t="2372" x="5499100" y="2349500"/>
          <p14:tracePt t="2389" x="5505450" y="2368550"/>
          <p14:tracePt t="2405" x="5511800" y="2406650"/>
          <p14:tracePt t="2422" x="5543550" y="2451100"/>
          <p14:tracePt t="2439" x="5549900" y="2476500"/>
          <p14:tracePt t="2456" x="5562600" y="2520950"/>
          <p14:tracePt t="2472" x="5575300" y="2559050"/>
          <p14:tracePt t="2488" x="5575300" y="2571750"/>
          <p14:tracePt t="2505" x="5575300" y="2597150"/>
          <p14:tracePt t="2521" x="5581650" y="2609850"/>
          <p14:tracePt t="2538" x="5581650" y="2616200"/>
          <p14:tracePt t="2555" x="5588000" y="2641600"/>
          <p14:tracePt t="2571" x="5588000" y="2667000"/>
          <p14:tracePt t="2588" x="5588000" y="2736850"/>
          <p14:tracePt t="2605" x="5575300" y="2806700"/>
          <p14:tracePt t="2622" x="5568950" y="2863850"/>
          <p14:tracePt t="2638" x="5537200" y="2921000"/>
          <p14:tracePt t="2654" x="5524500" y="2959100"/>
          <p14:tracePt t="2673" x="5518150" y="2990850"/>
          <p14:tracePt t="2688" x="5499100" y="3022600"/>
          <p14:tracePt t="2705" x="5486400" y="3041650"/>
          <p14:tracePt t="2722" x="5480050" y="3067050"/>
          <p14:tracePt t="2738" x="5480050" y="3073400"/>
          <p14:tracePt t="2755" x="5454650" y="3111500"/>
          <p14:tracePt t="2772" x="5454650" y="3136900"/>
          <p14:tracePt t="2789" x="5454650" y="3143250"/>
          <p14:tracePt t="2836" x="5454650" y="3149600"/>
          <p14:tracePt t="2853" x="5448300" y="3168650"/>
          <p14:tracePt t="2854" x="5448300" y="3175000"/>
          <p14:tracePt t="2877" x="5448300" y="3181350"/>
          <p14:tracePt t="2909" x="5448300" y="3194050"/>
          <p14:tracePt t="2917" x="5448300" y="3200400"/>
          <p14:tracePt t="2941" x="5429250" y="3232150"/>
          <p14:tracePt t="2942" x="5416550" y="3251200"/>
          <p14:tracePt t="2942" x="5391150" y="3276600"/>
          <p14:tracePt t="2957" x="5378450" y="3289300"/>
          <p14:tracePt t="2971" x="5283200" y="3378200"/>
          <p14:tracePt t="2990" x="5207000" y="3429000"/>
          <p14:tracePt t="3005" x="5143500" y="3473450"/>
          <p14:tracePt t="3022" x="5048250" y="3530600"/>
          <p14:tracePt t="3038" x="4921250" y="3613150"/>
          <p14:tracePt t="3055" x="4813300" y="3683000"/>
          <p14:tracePt t="3071" x="4692650" y="3752850"/>
          <p14:tracePt t="3088" x="4597400" y="3810000"/>
          <p14:tracePt t="3105" x="4508500" y="3854450"/>
          <p14:tracePt t="3122" x="4387850" y="3917950"/>
          <p14:tracePt t="3139" x="4292600" y="3962400"/>
          <p14:tracePt t="3155" x="4191000" y="4000500"/>
          <p14:tracePt t="3155" x="4140200" y="4019550"/>
          <p14:tracePt t="3173" x="4025900" y="4057650"/>
          <p14:tracePt t="3189" x="3905250" y="4095750"/>
          <p14:tracePt t="3206" x="3803650" y="4133850"/>
          <p14:tracePt t="3223" x="3689350" y="4165600"/>
          <p14:tracePt t="3239" x="3575050" y="4184650"/>
          <p14:tracePt t="3255" x="3460750" y="4203700"/>
          <p14:tracePt t="3272" x="3333750" y="4222750"/>
          <p14:tracePt t="3289" x="3181350" y="4229100"/>
          <p14:tracePt t="3305" x="3028950" y="4229100"/>
          <p14:tracePt t="3323" x="2882900" y="4229100"/>
          <p14:tracePt t="3338" x="2730500" y="4229100"/>
          <p14:tracePt t="3356" x="2597150" y="4229100"/>
          <p14:tracePt t="3371" x="2444750" y="4229100"/>
          <p14:tracePt t="3388" x="2336800" y="4229100"/>
          <p14:tracePt t="3404" x="2286000" y="4229100"/>
          <p14:tracePt t="3421" x="2260600" y="4229100"/>
          <p14:tracePt t="3437" x="2190750" y="4229100"/>
          <p14:tracePt t="3455" x="2133600" y="4229100"/>
          <p14:tracePt t="3472" x="2012950" y="4222750"/>
          <p14:tracePt t="3490" x="1949450" y="4203700"/>
          <p14:tracePt t="3506" x="1905000" y="4191000"/>
          <p14:tracePt t="3522" x="1860550" y="4152900"/>
          <p14:tracePt t="3539" x="1822450" y="4114800"/>
          <p14:tracePt t="3555" x="1784350" y="4044950"/>
          <p14:tracePt t="3572" x="1720850" y="3981450"/>
          <p14:tracePt t="3588" x="1682750" y="3937000"/>
          <p14:tracePt t="3605" x="1644650" y="3892550"/>
          <p14:tracePt t="3622" x="1631950" y="3867150"/>
          <p14:tracePt t="3639" x="1619250" y="3854450"/>
          <p14:tracePt t="3656" x="1600200" y="3822700"/>
          <p14:tracePt t="3656" x="1593850" y="3803650"/>
          <p14:tracePt t="3673" x="1574800" y="3765550"/>
          <p14:tracePt t="3689" x="1543050" y="3721100"/>
          <p14:tracePt t="3706" x="1517650" y="3644900"/>
          <p14:tracePt t="3722" x="1498600" y="3517900"/>
          <p14:tracePt t="3740" x="1466850" y="3352800"/>
          <p14:tracePt t="3755" x="1447800" y="3175000"/>
          <p14:tracePt t="3772" x="1428750" y="2990850"/>
          <p14:tracePt t="3789" x="1428750" y="2844800"/>
          <p14:tracePt t="3806" x="1428750" y="2730500"/>
          <p14:tracePt t="3823" x="1428750" y="2698750"/>
          <p14:tracePt t="3838" x="1428750" y="2692400"/>
          <p14:tracePt t="3855" x="1428750" y="2667000"/>
          <p14:tracePt t="3872" x="1454150" y="2565400"/>
          <p14:tracePt t="3889" x="1492250" y="2495550"/>
          <p14:tracePt t="3905" x="1562100" y="2413000"/>
          <p14:tracePt t="3922" x="1663700" y="2311400"/>
          <p14:tracePt t="3938" x="1752600" y="2222500"/>
          <p14:tracePt t="3956" x="1835150" y="2139950"/>
          <p14:tracePt t="3971" x="1866900" y="2127250"/>
          <p14:tracePt t="3989" x="1892300" y="2108200"/>
          <p14:tracePt t="4005" x="1898650" y="2108200"/>
          <p14:tracePt t="4022" x="1911350" y="2082800"/>
          <p14:tracePt t="4039" x="1936750" y="2063750"/>
          <p14:tracePt t="4055" x="1968500" y="2057400"/>
          <p14:tracePt t="4055" x="1987550" y="2051050"/>
          <p14:tracePt t="4073" x="2044700" y="2032000"/>
          <p14:tracePt t="4089" x="2139950" y="2019300"/>
          <p14:tracePt t="4106" x="2279650" y="1993900"/>
          <p14:tracePt t="4122" x="2457450" y="1974850"/>
          <p14:tracePt t="4140" x="2635250" y="1974850"/>
          <p14:tracePt t="4155" x="2813050" y="1974850"/>
          <p14:tracePt t="4172" x="2978150" y="1974850"/>
          <p14:tracePt t="4189" x="3124200" y="1974850"/>
          <p14:tracePt t="4206" x="3263900" y="1974850"/>
          <p14:tracePt t="4223" x="3384550" y="1974850"/>
          <p14:tracePt t="4240" x="3479800" y="1974850"/>
          <p14:tracePt t="4255" x="3543300" y="1974850"/>
          <p14:tracePt t="4271" x="3619500" y="1968500"/>
          <p14:tracePt t="4290" x="3676650" y="1968500"/>
          <p14:tracePt t="4305" x="3752850" y="1968500"/>
          <p14:tracePt t="4322" x="3790950" y="1968500"/>
          <p14:tracePt t="4338" x="3835400" y="1968500"/>
          <p14:tracePt t="4356" x="3892550" y="1968500"/>
          <p14:tracePt t="4371" x="3987800" y="1968500"/>
          <p14:tracePt t="4389" x="4095750" y="1962150"/>
          <p14:tracePt t="4405" x="4152900" y="1943100"/>
          <p14:tracePt t="4422" x="4222750" y="1943100"/>
          <p14:tracePt t="4438" x="4260850" y="1943100"/>
          <p14:tracePt t="4455" x="4267200" y="1943100"/>
          <p14:tracePt t="4497" x="4279900" y="1943100"/>
          <p14:tracePt t="4504" x="4311650" y="1943100"/>
          <p14:tracePt t="4513" x="4337050" y="1943100"/>
          <p14:tracePt t="4522" x="4400550" y="1962150"/>
          <p14:tracePt t="4538" x="4451350" y="1974850"/>
          <p14:tracePt t="4555" x="4527550" y="2000250"/>
          <p14:tracePt t="4571" x="4591050" y="2025650"/>
          <p14:tracePt t="4589" x="4616450" y="2038350"/>
          <p14:tracePt t="4606" x="4622800" y="2044700"/>
          <p14:tracePt t="4622" x="4641850" y="2063750"/>
          <p14:tracePt t="4639" x="4673600" y="2076450"/>
          <p14:tracePt t="4656" x="4711700" y="2101850"/>
          <p14:tracePt t="4689" x="4730750" y="2127250"/>
          <p14:tracePt t="4690" x="4743450" y="2139950"/>
          <p14:tracePt t="4707" x="4749800" y="2139950"/>
          <p14:tracePt t="4723" x="4762500" y="2152650"/>
          <p14:tracePt t="4739" x="4781550" y="2171700"/>
          <p14:tracePt t="4755" x="4787900" y="2178050"/>
          <p14:tracePt t="4800" x="4794250" y="2184400"/>
          <p14:tracePt t="4808" x="4806950" y="2203450"/>
          <p14:tracePt t="4822" x="4813300" y="2209800"/>
          <p14:tracePt t="4823" x="4832350" y="2235200"/>
          <p14:tracePt t="4839" x="4857750" y="2273300"/>
          <p14:tracePt t="4839" x="4876800" y="2292350"/>
          <p14:tracePt t="4857" x="4889500" y="2324100"/>
          <p14:tracePt t="4873" x="4953000" y="2432050"/>
          <p14:tracePt t="4889" x="4978400" y="2476500"/>
          <p14:tracePt t="4906" x="4991100" y="2514600"/>
          <p14:tracePt t="4923" x="5010150" y="2540000"/>
          <p14:tracePt t="4938" x="5010150" y="2546350"/>
          <p14:tracePt t="4993" x="5016500" y="2552700"/>
          <p14:tracePt t="5009" x="5016500" y="2571750"/>
          <p14:tracePt t="5017" x="5016500" y="2578100"/>
          <p14:tracePt t="5023" x="5022850" y="2584450"/>
          <p14:tracePt t="5045" x="5022850" y="2590800"/>
          <p14:tracePt t="5063" x="5035550" y="2609850"/>
          <p14:tracePt t="5072" x="5048250" y="2628900"/>
          <p14:tracePt t="5073" x="5048250" y="2673350"/>
          <p14:tracePt t="5088" x="5048250" y="2711450"/>
          <p14:tracePt t="5106" x="5048250" y="2743200"/>
          <p14:tracePt t="5122" x="5048250" y="2762250"/>
          <p14:tracePt t="5140" x="5048250" y="2819400"/>
          <p14:tracePt t="5155" x="5048250" y="2882900"/>
          <p14:tracePt t="5174" x="5048250" y="2946400"/>
          <p14:tracePt t="5189" x="5035550" y="2984500"/>
          <p14:tracePt t="5207" x="5035550" y="3035300"/>
          <p14:tracePt t="5223" x="5035550" y="3079750"/>
          <p14:tracePt t="5239" x="5029200" y="3105150"/>
          <p14:tracePt t="5256" x="5029200" y="3130550"/>
          <p14:tracePt t="5273" x="5022850" y="3168650"/>
          <p14:tracePt t="5289" x="5016500" y="3194050"/>
          <p14:tracePt t="5305" x="5016500" y="3219450"/>
          <p14:tracePt t="5323" x="5010150" y="3251200"/>
          <p14:tracePt t="5339" x="5003800" y="3289300"/>
          <p14:tracePt t="5339" x="5003800" y="3302000"/>
          <p14:tracePt t="5357" x="4997450" y="3333750"/>
          <p14:tracePt t="5372" x="4997450" y="3365500"/>
          <p14:tracePt t="5390" x="4972050" y="3409950"/>
          <p14:tracePt t="5406" x="4972050" y="3416300"/>
          <p14:tracePt t="5423" x="4965700" y="3448050"/>
          <p14:tracePt t="5439" x="4959350" y="3460750"/>
          <p14:tracePt t="5456" x="4959350" y="3467100"/>
          <p14:tracePt t="5472" x="4959350" y="3473450"/>
          <p14:tracePt t="5521" x="4946650" y="3492500"/>
          <p14:tracePt t="5523" x="4940300" y="3492500"/>
          <p14:tracePt t="5539" x="4940300" y="3517900"/>
          <p14:tracePt t="5601" x="4933950" y="3530600"/>
          <p14:tracePt t="5602" x="4933950" y="3536950"/>
          <p14:tracePt t="5616" x="4921250" y="3549650"/>
          <p14:tracePt t="5624" x="4895850" y="3581400"/>
          <p14:tracePt t="5640" x="4870450" y="3606800"/>
          <p14:tracePt t="5655" x="4756150" y="3670300"/>
          <p14:tracePt t="5674" x="4679950" y="3708400"/>
          <p14:tracePt t="5689" x="4610100" y="3727450"/>
          <p14:tracePt t="5706" x="4559300" y="3759200"/>
          <p14:tracePt t="5723" x="4464050" y="3797300"/>
          <p14:tracePt t="5740" x="4400550" y="3822700"/>
          <p14:tracePt t="5755" x="4337050" y="3835400"/>
          <p14:tracePt t="5773" x="4260850" y="3873500"/>
          <p14:tracePt t="5789" x="4165600" y="3898900"/>
          <p14:tracePt t="5808" x="4108450" y="3917950"/>
          <p14:tracePt t="5823" x="4076700" y="3930650"/>
          <p14:tracePt t="5839" x="4051300" y="3930650"/>
          <p14:tracePt t="5858" x="4044950" y="3930650"/>
          <p14:tracePt t="5872" x="4038600" y="3930650"/>
          <p14:tracePt t="5890" x="4000500" y="3930650"/>
          <p14:tracePt t="5905" x="3943350" y="3937000"/>
          <p14:tracePt t="5923" x="3892550" y="3937000"/>
          <p14:tracePt t="5939" x="3810000" y="3937000"/>
          <p14:tracePt t="5956" x="3695700" y="3949700"/>
          <p14:tracePt t="5972" x="3600450" y="3956050"/>
          <p14:tracePt t="5990" x="3543300" y="3968750"/>
          <p14:tracePt t="6006" x="3536950" y="3968750"/>
          <p14:tracePt t="6082" x="3524250" y="3968750"/>
          <p14:tracePt t="6090" x="3441700" y="3968750"/>
          <p14:tracePt t="6099" x="3397250" y="3968750"/>
          <p14:tracePt t="6106" x="3340100" y="3968750"/>
          <p14:tracePt t="6124" x="3276600" y="3968750"/>
          <p14:tracePt t="6140" x="3194050" y="3968750"/>
          <p14:tracePt t="6157" x="3136900" y="3968750"/>
          <p14:tracePt t="6174" x="3105150" y="3968750"/>
          <p14:tracePt t="6190" x="3086100" y="3968750"/>
          <p14:tracePt t="6289" x="3079750" y="3968750"/>
          <p14:tracePt t="6306" x="3060700" y="3968750"/>
          <p14:tracePt t="6308" x="2978150" y="3968750"/>
          <p14:tracePt t="6323" x="2876550" y="3962400"/>
          <p14:tracePt t="6340" x="2838450" y="3962400"/>
          <p14:tracePt t="6357" x="2794000" y="3956050"/>
          <p14:tracePt t="6374" x="2787650" y="3956050"/>
          <p14:tracePt t="6992" x="0" y="0"/>
        </p14:tracePtLst>
        <p14:tracePtLst>
          <p14:tracePt t="7828" x="2787650" y="3956050"/>
          <p14:tracePt t="8118" x="2768600" y="3956050"/>
          <p14:tracePt t="8131" x="2743200" y="3956050"/>
          <p14:tracePt t="8131" x="2705100" y="3956050"/>
          <p14:tracePt t="8142" x="2647950" y="3956050"/>
          <p14:tracePt t="8143" x="2552700" y="3956050"/>
          <p14:tracePt t="8159" x="2508250" y="3956050"/>
          <p14:tracePt t="8174" x="2482850" y="3956050"/>
          <p14:tracePt t="8191" x="2476500" y="3956050"/>
          <p14:tracePt t="8309" x="2457450" y="3949700"/>
          <p14:tracePt t="8318" x="2413000" y="3924300"/>
          <p14:tracePt t="8327" x="2343150" y="3886200"/>
          <p14:tracePt t="8334" x="2311400" y="3873500"/>
          <p14:tracePt t="8342" x="2241550" y="3829050"/>
          <p14:tracePt t="8358" x="2184400" y="3797300"/>
          <p14:tracePt t="8375" x="2139950" y="3765550"/>
          <p14:tracePt t="8391" x="2082800" y="3746500"/>
          <p14:tracePt t="8408" x="2057400" y="3727450"/>
          <p14:tracePt t="8424" x="2051050" y="3727450"/>
          <p14:tracePt t="8441" x="2032000" y="3721100"/>
          <p14:tracePt t="8458" x="2019300" y="3721100"/>
          <p14:tracePt t="8474" x="1974850" y="3689350"/>
          <p14:tracePt t="8491" x="1936750" y="3663950"/>
          <p14:tracePt t="8508" x="1905000" y="3632200"/>
          <p14:tracePt t="8525" x="1885950" y="3613150"/>
          <p14:tracePt t="8541" x="1873250" y="3613150"/>
          <p14:tracePt t="8581" x="1841500" y="3606800"/>
          <p14:tracePt t="8591" x="1835150" y="3606800"/>
          <p14:tracePt t="8614" x="1822450" y="3600450"/>
          <p14:tracePt t="8621" x="1803400" y="3575050"/>
          <p14:tracePt t="8632" x="1771650" y="3556000"/>
          <p14:tracePt t="8640" x="1746250" y="3530600"/>
          <p14:tracePt t="8658" x="1714500" y="3492500"/>
          <p14:tracePt t="8675" x="1695450" y="3454400"/>
          <p14:tracePt t="8691" x="1670050" y="3409950"/>
          <p14:tracePt t="8708" x="1638300" y="3359150"/>
          <p14:tracePt t="8725" x="1631950" y="3289300"/>
          <p14:tracePt t="8742" x="1625600" y="3263900"/>
          <p14:tracePt t="8790" x="1625600" y="3238500"/>
          <p14:tracePt t="8797" x="1625600" y="3232150"/>
          <p14:tracePt t="8797" x="1625600" y="3225800"/>
          <p14:tracePt t="8822" x="1625600" y="3213100"/>
          <p14:tracePt t="8824" x="1625600" y="3194050"/>
          <p14:tracePt t="8837" x="1625600" y="3155950"/>
          <p14:tracePt t="8849" x="1625600" y="3143250"/>
          <p14:tracePt t="8857" x="1625600" y="3111500"/>
          <p14:tracePt t="8874" x="1625600" y="3086100"/>
          <p14:tracePt t="8891" x="1625600" y="3067050"/>
          <p14:tracePt t="8907" x="1625600" y="3041650"/>
          <p14:tracePt t="8907" x="1625600" y="3035300"/>
          <p14:tracePt t="8926" x="1625600" y="3028950"/>
          <p14:tracePt t="8941" x="1625600" y="2990850"/>
          <p14:tracePt t="8959" x="1625600" y="2965450"/>
          <p14:tracePt t="8974" x="1625600" y="2946400"/>
          <p14:tracePt t="8991" x="1625600" y="2921000"/>
          <p14:tracePt t="9007" x="1625600" y="2914650"/>
          <p14:tracePt t="9024" x="1625600" y="2908300"/>
          <p14:tracePt t="9041" x="1625600" y="2882900"/>
          <p14:tracePt t="9058" x="1625600" y="2863850"/>
          <p14:tracePt t="9074" x="1631950" y="2857500"/>
          <p14:tracePt t="9091" x="1638300" y="2838450"/>
          <p14:tracePt t="9107" x="1651000" y="2819400"/>
          <p14:tracePt t="9126" x="1651000" y="2813050"/>
          <p14:tracePt t="9642" x="1663700" y="2787650"/>
          <p14:tracePt t="9650" x="1670050" y="2781300"/>
          <p14:tracePt t="9658" x="1676400" y="2768600"/>
          <p14:tracePt t="9661" x="1676400" y="2724150"/>
          <p14:tracePt t="9674" x="1682750" y="2711450"/>
          <p14:tracePt t="9691" x="1682750" y="2686050"/>
          <p14:tracePt t="9708" x="1695450" y="2667000"/>
          <p14:tracePt t="9850" x="1701800" y="2641600"/>
          <p14:tracePt t="9857" x="1714500" y="2628900"/>
          <p14:tracePt t="9857" x="1714500" y="2597150"/>
          <p14:tracePt t="9874" x="1733550" y="2578100"/>
          <p14:tracePt t="9892" x="1733550" y="2571750"/>
          <p14:tracePt t="9977" x="1739900" y="2559050"/>
          <p14:tracePt t="9986" x="1746250" y="2546350"/>
          <p14:tracePt t="9994" x="1778000" y="2520950"/>
          <p14:tracePt t="10001" x="1816100" y="2501900"/>
          <p14:tracePt t="10009" x="1866900" y="2470150"/>
          <p14:tracePt t="10024" x="2006600" y="2425700"/>
          <p14:tracePt t="10042" x="2051050" y="2393950"/>
          <p14:tracePt t="10074" x="2101850" y="2387600"/>
          <p14:tracePt t="10075" x="2127250" y="2374900"/>
          <p14:tracePt t="10093" x="2171700" y="2362200"/>
          <p14:tracePt t="10109" x="2216150" y="2343150"/>
          <p14:tracePt t="10125" x="2260600" y="2324100"/>
          <p14:tracePt t="10141" x="2349500" y="2305050"/>
          <p14:tracePt t="10157" x="2400300" y="2292350"/>
          <p14:tracePt t="10174" x="2482850" y="2260600"/>
          <p14:tracePt t="10191" x="2514600" y="2254250"/>
          <p14:tracePt t="10208" x="2559050" y="2247900"/>
          <p14:tracePt t="10208" x="2590800" y="2247900"/>
          <p14:tracePt t="10226" x="2647950" y="2228850"/>
          <p14:tracePt t="10241" x="2717800" y="2228850"/>
          <p14:tracePt t="10257" x="2781300" y="2228850"/>
          <p14:tracePt t="10275" x="2889250" y="2228850"/>
          <p14:tracePt t="10290" x="3035300" y="2228850"/>
          <p14:tracePt t="10323" x="3225800" y="2228850"/>
          <p14:tracePt t="10324" x="3429000" y="2228850"/>
          <p14:tracePt t="10341" x="3644900" y="2228850"/>
          <p14:tracePt t="10357" x="3797300" y="2228850"/>
          <p14:tracePt t="10374" x="3829050" y="2228850"/>
          <p14:tracePt t="10390" x="3848100" y="2222500"/>
          <p14:tracePt t="10441" x="3860800" y="2222500"/>
          <p14:tracePt t="10445" x="3867150" y="2222500"/>
          <p14:tracePt t="10457" x="3905250" y="2222500"/>
          <p14:tracePt t="10458" x="3943350" y="2222500"/>
          <p14:tracePt t="10474" x="4006850" y="2222500"/>
          <p14:tracePt t="10490" x="4089400" y="2222500"/>
          <p14:tracePt t="10507" x="4171950" y="2222500"/>
          <p14:tracePt t="10524" x="4254500" y="2222500"/>
          <p14:tracePt t="10540" x="4343400" y="2222500"/>
          <p14:tracePt t="10557" x="4432300" y="2235200"/>
          <p14:tracePt t="10574" x="4527550" y="2254250"/>
          <p14:tracePt t="10591" x="4603750" y="2266950"/>
          <p14:tracePt t="10607" x="4679950" y="2292350"/>
          <p14:tracePt t="10626" x="4699000" y="2305050"/>
          <p14:tracePt t="10641" x="4756150" y="2336800"/>
          <p14:tracePt t="10659" x="4800600" y="2349500"/>
          <p14:tracePt t="10674" x="4845050" y="2387600"/>
          <p14:tracePt t="10691" x="4908550" y="2425700"/>
          <p14:tracePt t="10707" x="4953000" y="2444750"/>
          <p14:tracePt t="10724" x="4984750" y="2476500"/>
          <p14:tracePt t="10742" x="5010150" y="2482850"/>
          <p14:tracePt t="10757" x="5022850" y="2495550"/>
          <p14:tracePt t="10775" x="5048250" y="2501900"/>
          <p14:tracePt t="10791" x="5073650" y="2527300"/>
          <p14:tracePt t="10824" x="5105400" y="2559050"/>
          <p14:tracePt t="10825" x="5118100" y="2571750"/>
          <p14:tracePt t="10842" x="5137150" y="2584450"/>
          <p14:tracePt t="10857" x="5175250" y="2616200"/>
          <p14:tracePt t="10875" x="5207000" y="2654300"/>
          <p14:tracePt t="10890" x="5245100" y="2705100"/>
          <p14:tracePt t="10909" x="5289550" y="2787650"/>
          <p14:tracePt t="10923" x="5334000" y="2857500"/>
          <p14:tracePt t="10941" x="5365750" y="2921000"/>
          <p14:tracePt t="10957" x="5384800" y="2959100"/>
          <p14:tracePt t="10974" x="5397500" y="2984500"/>
          <p14:tracePt t="10991" x="5403850" y="2990850"/>
          <p14:tracePt t="11161" x="5403850" y="2997200"/>
          <p14:tracePt t="11176" x="5403850" y="3016250"/>
          <p14:tracePt t="11184" x="5403850" y="3022600"/>
          <p14:tracePt t="11184" x="5403850" y="3041650"/>
          <p14:tracePt t="11201" x="5403850" y="3060700"/>
          <p14:tracePt t="11209" x="5403850" y="3073400"/>
          <p14:tracePt t="11210" x="5403850" y="3092450"/>
          <p14:tracePt t="11224" x="5410200" y="3155950"/>
          <p14:tracePt t="11243" x="5410200" y="3200400"/>
          <p14:tracePt t="11258" x="5410200" y="3244850"/>
          <p14:tracePt t="11274" x="5410200" y="3270250"/>
          <p14:tracePt t="11291" x="5410200" y="3295650"/>
          <p14:tracePt t="11308" x="5410200" y="3302000"/>
          <p14:tracePt t="11324" x="5403850" y="3308350"/>
          <p14:tracePt t="11341" x="5403850" y="3327400"/>
          <p14:tracePt t="11357" x="5397500" y="3333750"/>
          <p14:tracePt t="11374" x="5391150" y="3371850"/>
          <p14:tracePt t="11391" x="5359400" y="3390900"/>
          <p14:tracePt t="11391" x="5346700" y="3416300"/>
          <p14:tracePt t="11409" x="5340350" y="3416300"/>
          <p14:tracePt t="11424" x="5321300" y="3460750"/>
          <p14:tracePt t="11441" x="5302250" y="3492500"/>
          <p14:tracePt t="11458" x="5289550" y="3511550"/>
          <p14:tracePt t="11474" x="5270500" y="3543300"/>
          <p14:tracePt t="11490" x="5270500" y="3556000"/>
          <p14:tracePt t="11507" x="5245100" y="3587750"/>
          <p14:tracePt t="11525" x="5232400" y="3600450"/>
          <p14:tracePt t="11541" x="5232400" y="3619500"/>
          <p14:tracePt t="11558" x="5213350" y="3638550"/>
          <p14:tracePt t="11574" x="5207000" y="3657600"/>
          <p14:tracePt t="11591" x="5194300" y="3670300"/>
          <p14:tracePt t="11607" x="5168900" y="3714750"/>
          <p14:tracePt t="11625" x="5130800" y="3759200"/>
          <p14:tracePt t="11641" x="5118100" y="3771900"/>
          <p14:tracePt t="11658" x="5086350" y="3816350"/>
          <p14:tracePt t="11674" x="5060950" y="3841750"/>
          <p14:tracePt t="11691" x="5016500" y="3860800"/>
          <p14:tracePt t="11708" x="5010150" y="3867150"/>
          <p14:tracePt t="11769" x="4997450" y="3886200"/>
          <p14:tracePt t="11777" x="4991100" y="3892550"/>
          <p14:tracePt t="11978" x="4984750" y="3898900"/>
          <p14:tracePt t="11993" x="4965700" y="3898900"/>
          <p14:tracePt t="12002" x="4946650" y="3905250"/>
          <p14:tracePt t="12008" x="4914900" y="3911600"/>
          <p14:tracePt t="12025" x="4800600" y="3943350"/>
          <p14:tracePt t="12026" x="4679950" y="3981450"/>
          <p14:tracePt t="12041" x="4578350" y="4006850"/>
          <p14:tracePt t="12058" x="4476750" y="4038600"/>
          <p14:tracePt t="12074" x="4387850" y="4064000"/>
          <p14:tracePt t="12092" x="4349750" y="4064000"/>
          <p14:tracePt t="12108" x="4324350" y="4064000"/>
          <p14:tracePt t="12125" x="4318000" y="4064000"/>
          <p14:tracePt t="12205" x="4311650" y="4064000"/>
          <p14:tracePt t="12222" x="4279900" y="4064000"/>
          <p14:tracePt t="12224" x="4216400" y="4064000"/>
          <p14:tracePt t="12242" x="4165600" y="4064000"/>
          <p14:tracePt t="12257" x="4089400" y="4064000"/>
          <p14:tracePt t="12274" x="4051300" y="4064000"/>
          <p14:tracePt t="12291" x="4006850" y="4070350"/>
          <p14:tracePt t="12323" x="3930650" y="4076700"/>
          <p14:tracePt t="12324" x="3873500" y="4076700"/>
          <p14:tracePt t="12341" x="3816350" y="4108450"/>
          <p14:tracePt t="12358" x="3797300" y="4108450"/>
          <p14:tracePt t="12375" x="3784600" y="4114800"/>
          <p14:tracePt t="12391" x="3771900" y="4114800"/>
          <p14:tracePt t="12391" x="3765550" y="4114800"/>
          <p14:tracePt t="12409" x="3733800" y="4114800"/>
          <p14:tracePt t="12425" x="3689350" y="4121150"/>
          <p14:tracePt t="12443" x="3638550" y="4121150"/>
          <p14:tracePt t="12458" x="3613150" y="4127500"/>
          <p14:tracePt t="12475" x="3606800" y="4127500"/>
          <p14:tracePt t="12573" x="3587750" y="4127500"/>
          <p14:tracePt t="12581" x="3581400" y="4127500"/>
          <p14:tracePt t="12585" x="3562350" y="4127500"/>
          <p14:tracePt t="12591" x="3492500" y="4127500"/>
          <p14:tracePt t="12607" x="3384550" y="4121150"/>
          <p14:tracePt t="12625" x="3244850" y="4114800"/>
          <p14:tracePt t="12641" x="3162300" y="4108450"/>
          <p14:tracePt t="12658" x="3136900" y="4108450"/>
          <p14:tracePt t="13069" x="3117850" y="4102100"/>
          <p14:tracePt t="13082" x="3041650" y="4089400"/>
          <p14:tracePt t="13093" x="3016250" y="4083050"/>
          <p14:tracePt t="13094" x="2952750" y="4070350"/>
          <p14:tracePt t="13109" x="2940050" y="4064000"/>
          <p14:tracePt t="13229" x="2927350" y="4064000"/>
          <p14:tracePt t="13237" x="2921000" y="4064000"/>
          <p14:tracePt t="13245" x="2914650" y="4057650"/>
          <p14:tracePt t="13325" x="2901950" y="4051300"/>
          <p14:tracePt t="13325" x="2870200" y="4038600"/>
          <p14:tracePt t="13339" x="2863850" y="4038600"/>
          <p14:tracePt t="13356" x="2844800" y="4038600"/>
          <p14:tracePt t="13365" x="2838450" y="4019550"/>
          <p14:tracePt t="13389" x="2832100" y="4019550"/>
          <p14:tracePt t="13397" x="2806700" y="4013200"/>
          <p14:tracePt t="13397" x="2800350" y="4013200"/>
          <p14:tracePt t="13416" x="2762250" y="3994150"/>
          <p14:tracePt t="13417" x="2755900" y="3994150"/>
          <p14:tracePt t="13425" x="2730500" y="3994150"/>
          <p14:tracePt t="13442" x="2698750" y="3987800"/>
          <p14:tracePt t="13458" x="2686050" y="3987800"/>
          <p14:tracePt t="13458" x="2679700" y="3981450"/>
          <p14:tracePt t="13477" x="2654300" y="3981450"/>
          <p14:tracePt t="13491" x="2603500" y="3975100"/>
          <p14:tracePt t="13509" x="2565400" y="3949700"/>
          <p14:tracePt t="13526" x="2533650" y="3949700"/>
          <p14:tracePt t="13541" x="2495550" y="3943350"/>
          <p14:tracePt t="13558" x="2444750" y="3924300"/>
          <p14:tracePt t="13574" x="2393950" y="3911600"/>
          <p14:tracePt t="13592" x="2330450" y="3898900"/>
          <p14:tracePt t="13608" x="2266950" y="3873500"/>
          <p14:tracePt t="13625" x="2203450" y="3854450"/>
          <p14:tracePt t="13641" x="2108200" y="3810000"/>
          <p14:tracePt t="13659" x="2000250" y="3771900"/>
          <p14:tracePt t="13674" x="1936750" y="3746500"/>
          <p14:tracePt t="13674" x="1924050" y="3740150"/>
          <p14:tracePt t="13694" x="1898650" y="3727450"/>
          <p14:tracePt t="13694" x="1879600" y="3714750"/>
          <p14:tracePt t="13709" x="1873250" y="3714750"/>
          <p14:tracePt t="13773" x="1866900" y="3714750"/>
          <p14:tracePt t="13788" x="1847850" y="3689350"/>
          <p14:tracePt t="13797" x="1841500" y="3683000"/>
          <p14:tracePt t="13809" x="1828800" y="3676650"/>
          <p14:tracePt t="13810" x="1790700" y="3663950"/>
          <p14:tracePt t="13825" x="1720850" y="3606800"/>
          <p14:tracePt t="13843" x="1676400" y="3562350"/>
          <p14:tracePt t="13858" x="1600200" y="3511550"/>
          <p14:tracePt t="13876" x="1568450" y="3454400"/>
          <p14:tracePt t="13892" x="1517650" y="3384550"/>
          <p14:tracePt t="13910" x="1492250" y="3352800"/>
          <p14:tracePt t="13926" x="1485900" y="3352800"/>
          <p14:tracePt t="13942" x="1473200" y="3333750"/>
          <p14:tracePt t="13959" x="1473200" y="3327400"/>
          <p14:tracePt t="14732" x="0" y="0"/>
        </p14:tracePtLst>
        <p14:tracePtLst>
          <p14:tracePt t="15303" x="1473200" y="3327400"/>
          <p14:tracePt t="15945" x="1479550" y="3321050"/>
          <p14:tracePt t="15953" x="1511300" y="3302000"/>
          <p14:tracePt t="15961" x="1536700" y="3295650"/>
          <p14:tracePt t="15969" x="1568450" y="3276600"/>
          <p14:tracePt t="15976" x="1612900" y="3270250"/>
          <p14:tracePt t="17241" x="1638300" y="3270250"/>
          <p14:tracePt t="17248" x="1670050" y="3270250"/>
          <p14:tracePt t="17248" x="1733550" y="3263900"/>
          <p14:tracePt t="17258" x="1816100" y="3238500"/>
          <p14:tracePt t="17275" x="1924050" y="3232150"/>
          <p14:tracePt t="17277" x="2127250" y="3200400"/>
          <p14:tracePt t="17294" x="2324100" y="3175000"/>
          <p14:tracePt t="17309" x="2495550" y="3175000"/>
          <p14:tracePt t="17326" x="2635250" y="3175000"/>
          <p14:tracePt t="17343" x="2647950" y="3175000"/>
          <p14:tracePt t="17497" x="2667000" y="3175000"/>
          <p14:tracePt t="17505" x="2673350" y="3175000"/>
          <p14:tracePt t="17508" x="2717800" y="3175000"/>
          <p14:tracePt t="17525" x="2851150" y="3194050"/>
          <p14:tracePt t="17543" x="3054350" y="3194050"/>
          <p14:tracePt t="17559" x="3244850" y="3194050"/>
          <p14:tracePt t="17576" x="3473450" y="3194050"/>
          <p14:tracePt t="17594" x="3587750" y="3194050"/>
          <p14:tracePt t="17610" x="3695700" y="3194050"/>
          <p14:tracePt t="17626" x="3835400" y="3194050"/>
          <p14:tracePt t="17642" x="3956050" y="3194050"/>
          <p14:tracePt t="17660" x="4095750" y="3194050"/>
          <p14:tracePt t="17676" x="4203700" y="3194050"/>
          <p14:tracePt t="17693" x="4235450" y="3194050"/>
          <p14:tracePt t="17709" x="4241800" y="3194050"/>
          <p14:tracePt t="17784" x="4254500" y="3194050"/>
          <p14:tracePt t="17784" x="4260850" y="3194050"/>
          <p14:tracePt t="18001" x="4254500" y="3194050"/>
          <p14:tracePt t="18317" x="4260850" y="3187700"/>
          <p14:tracePt t="18325" x="4298950" y="3187700"/>
          <p14:tracePt t="18336" x="4324350" y="3187700"/>
          <p14:tracePt t="18344" x="4343400" y="3187700"/>
          <p14:tracePt t="18510" x="4362450" y="3187700"/>
          <p14:tracePt t="18511" x="4387850" y="3187700"/>
          <p14:tracePt t="18527" x="4419600" y="3187700"/>
          <p14:tracePt t="18528" x="4502150" y="3187700"/>
          <p14:tracePt t="18544" x="4559300" y="3187700"/>
          <p14:tracePt t="18560" x="4629150" y="3187700"/>
          <p14:tracePt t="18578" x="4711700" y="3187700"/>
          <p14:tracePt t="18593" x="4762500" y="3187700"/>
          <p14:tracePt t="18781" x="4768850" y="3187700"/>
          <p14:tracePt t="18790" x="4787900" y="3187700"/>
          <p14:tracePt t="18793" x="4826000" y="3200400"/>
          <p14:tracePt t="18810" x="4864100" y="3232150"/>
          <p14:tracePt t="18829" x="4908550" y="3251200"/>
          <p14:tracePt t="18844" x="4946650" y="3282950"/>
          <p14:tracePt t="18861" x="5016500" y="3308350"/>
          <p14:tracePt t="18879" x="5041900" y="3321050"/>
          <p14:tracePt t="18895" x="5048250" y="3321050"/>
          <p14:tracePt t="19549" x="5016500" y="3333750"/>
          <p14:tracePt t="19558" x="4940300" y="3359150"/>
          <p14:tracePt t="19574" x="4857750" y="3384550"/>
          <p14:tracePt t="19586" x="4800600" y="3416300"/>
          <p14:tracePt t="19594" x="4679950" y="3467100"/>
          <p14:tracePt t="19612" x="4552950" y="3505200"/>
          <p14:tracePt t="19628" x="4438650" y="3524250"/>
          <p14:tracePt t="19645" x="4254500" y="3556000"/>
          <p14:tracePt t="19662" x="4089400" y="3575050"/>
          <p14:tracePt t="19678" x="3841750" y="3606800"/>
          <p14:tracePt t="19695" x="3536950" y="3657600"/>
          <p14:tracePt t="19711" x="3225800" y="3702050"/>
          <p14:tracePt t="19729" x="2965450" y="3733800"/>
          <p14:tracePt t="19744" x="2787650" y="3759200"/>
          <p14:tracePt t="19761" x="2660650" y="3778250"/>
          <p14:tracePt t="19778" x="2622550" y="3790950"/>
          <p14:tracePt t="19795" x="2584450" y="3797300"/>
          <p14:tracePt t="19811" x="2514600" y="3810000"/>
          <p14:tracePt t="19830" x="2470150" y="3810000"/>
          <p14:tracePt t="19845" x="2374900" y="3810000"/>
          <p14:tracePt t="19863" x="2266950" y="3816350"/>
          <p14:tracePt t="19878" x="2139950" y="3835400"/>
          <p14:tracePt t="19895" x="2032000" y="3841750"/>
          <p14:tracePt t="19911" x="2012950" y="3841750"/>
          <p14:tracePt t="20173" x="1987550" y="3841750"/>
          <p14:tracePt t="20173" x="1968500" y="3835400"/>
          <p14:tracePt t="20190" x="1936750" y="3822700"/>
          <p14:tracePt t="20191" x="1911350" y="3810000"/>
          <p14:tracePt t="20211" x="1879600" y="3797300"/>
          <p14:tracePt t="20214" x="1784350" y="3752850"/>
          <p14:tracePt t="20214" x="1739900" y="3721100"/>
          <p14:tracePt t="20230" x="1695450" y="3702050"/>
          <p14:tracePt t="20244" x="1587500" y="3651250"/>
          <p14:tracePt t="20263" x="1562100" y="3644900"/>
          <p14:tracePt t="20279" x="1555750" y="3638550"/>
          <p14:tracePt t="20670" x="1568450" y="3632200"/>
          <p14:tracePt t="20678" x="1638300" y="3613150"/>
          <p14:tracePt t="20694" x="1765300" y="3594100"/>
          <p14:tracePt t="20695" x="2127250" y="3511550"/>
          <p14:tracePt t="20712" x="2527300" y="3429000"/>
          <p14:tracePt t="20729" x="2819400" y="3384550"/>
          <p14:tracePt t="20744" x="3016250" y="3340100"/>
          <p14:tracePt t="20762" x="3022600" y="3321050"/>
          <p14:tracePt t="20877" x="3028950" y="3314700"/>
          <p14:tracePt t="20893" x="3086100" y="3308350"/>
          <p14:tracePt t="20911" x="3111500" y="3308350"/>
          <p14:tracePt t="20912" x="3194050" y="3302000"/>
          <p14:tracePt t="20928" x="3244850" y="3289300"/>
          <p14:tracePt t="20945" x="3276600" y="3289300"/>
          <p14:tracePt t="20962" x="3295650" y="3289300"/>
          <p14:tracePt t="21166" x="3321050" y="3289300"/>
          <p14:tracePt t="21181" x="3346450" y="3289300"/>
          <p14:tracePt t="21182" x="3384550" y="3289300"/>
          <p14:tracePt t="21195" x="3448050" y="3289300"/>
          <p14:tracePt t="21211" x="3498850" y="3289300"/>
          <p14:tracePt t="21211" x="3549650" y="3289300"/>
          <p14:tracePt t="21245" x="3606800" y="3282950"/>
          <p14:tracePt t="21246" x="3721100" y="3282950"/>
          <p14:tracePt t="21262" x="3829050" y="3282950"/>
          <p14:tracePt t="21278" x="3949700" y="3282950"/>
          <p14:tracePt t="21295" x="4064000" y="3282950"/>
          <p14:tracePt t="21312" x="4171950" y="3282950"/>
          <p14:tracePt t="21329" x="4279900" y="3282950"/>
          <p14:tracePt t="21345" x="4476750" y="3282950"/>
          <p14:tracePt t="21363" x="4584700" y="3282950"/>
          <p14:tracePt t="21379" x="4679950" y="3282950"/>
          <p14:tracePt t="21396" x="4705350" y="3282950"/>
          <p14:tracePt t="21412" x="4718050" y="3282950"/>
          <p14:tracePt t="21428" x="4781550" y="3282950"/>
          <p14:tracePt t="21445" x="4838700" y="3282950"/>
          <p14:tracePt t="21462" x="4895850" y="3282950"/>
          <p14:tracePt t="21478" x="4953000" y="3282950"/>
          <p14:tracePt t="21495" x="5022850" y="3282950"/>
          <p14:tracePt t="21512" x="5080000" y="3282950"/>
          <p14:tracePt t="21528" x="5092700" y="3282950"/>
          <p14:tracePt t="22080" x="0" y="0"/>
        </p14:tracePtLst>
        <p14:tracePtLst>
          <p14:tracePt t="22401" x="5702300" y="3562350"/>
          <p14:tracePt t="22738" x="5721350" y="3562350"/>
          <p14:tracePt t="22746" x="5784850" y="3562350"/>
          <p14:tracePt t="22755" x="5835650" y="3562350"/>
          <p14:tracePt t="22762" x="5962650" y="3562350"/>
          <p14:tracePt t="22779" x="6045200" y="3562350"/>
          <p14:tracePt t="22795" x="6089650" y="3556000"/>
          <p14:tracePt t="22812" x="6159500" y="3543300"/>
          <p14:tracePt t="22829" x="6191250" y="3530600"/>
          <p14:tracePt t="22845" x="6216650" y="3530600"/>
          <p14:tracePt t="22863" x="6248400" y="3511550"/>
          <p14:tracePt t="22878" x="6299200" y="3498850"/>
          <p14:tracePt t="22896" x="6343650" y="3498850"/>
          <p14:tracePt t="22912" x="6432550" y="3498850"/>
          <p14:tracePt t="22931" x="6540500" y="3498850"/>
          <p14:tracePt t="22947" x="6705600" y="3498850"/>
          <p14:tracePt t="22962" x="6851650" y="3498850"/>
          <p14:tracePt t="22979" x="6864350" y="3498850"/>
          <p14:tracePt t="23106" x="6864350" y="3467100"/>
          <p14:tracePt t="23119" x="6864350" y="3441700"/>
          <p14:tracePt t="23130" x="6858000" y="3409950"/>
          <p14:tracePt t="23131" x="6851650" y="3371850"/>
          <p14:tracePt t="23147" x="6826250" y="3340100"/>
          <p14:tracePt t="23163" x="6813550" y="3321050"/>
          <p14:tracePt t="23394" x="6813550" y="3308350"/>
          <p14:tracePt t="23395" x="6813550" y="3302000"/>
          <p14:tracePt t="23412" x="6794500" y="3295650"/>
          <p14:tracePt t="23413" x="6775450" y="3270250"/>
          <p14:tracePt t="23430" x="6775450" y="3244850"/>
          <p14:tracePt t="23445" x="6775450" y="3232150"/>
          <p14:tracePt t="23729" x="6775450" y="3225800"/>
          <p14:tracePt t="23746" x="6775450" y="3232150"/>
          <p14:tracePt t="23754" x="6775450" y="3251200"/>
          <p14:tracePt t="23755" x="6775450" y="3263900"/>
          <p14:tracePt t="23762" x="6794500" y="3276600"/>
          <p14:tracePt t="23779" x="6800850" y="3308350"/>
          <p14:tracePt t="23796" x="6807200" y="3346450"/>
          <p14:tracePt t="23812" x="6807200" y="3352800"/>
          <p14:tracePt t="24113" x="6807200" y="3359150"/>
          <p14:tracePt t="24122" x="6807200" y="3365500"/>
          <p14:tracePt t="24130" x="6807200" y="3390900"/>
          <p14:tracePt t="24138" x="6769100" y="3441700"/>
          <p14:tracePt t="24146" x="6705600" y="3517900"/>
          <p14:tracePt t="24163" x="6616700" y="3594100"/>
          <p14:tracePt t="24179" x="6546850" y="3663950"/>
          <p14:tracePt t="24196" x="6477000" y="3727450"/>
          <p14:tracePt t="24213" x="6407150" y="3759200"/>
          <p14:tracePt t="24231" x="6350000" y="3790950"/>
          <p14:tracePt t="24246" x="6343650" y="3797300"/>
          <p14:tracePt t="24941" x="6369050" y="3784600"/>
          <p14:tracePt t="24949" x="6400800" y="3765550"/>
          <p14:tracePt t="24957" x="6432550" y="3740150"/>
          <p14:tracePt t="24962" x="6540500" y="3670300"/>
          <p14:tracePt t="24979" x="6661150" y="3613150"/>
          <p14:tracePt t="24997" x="6718300" y="3575050"/>
          <p14:tracePt t="25462" x="6750050" y="3575050"/>
          <p14:tracePt t="25463" x="6756400" y="3575050"/>
          <p14:tracePt t="25479" x="6788150" y="3581400"/>
          <p14:tracePt t="25480" x="6838950" y="3587750"/>
          <p14:tracePt t="25496" x="6851650" y="3587750"/>
          <p14:tracePt t="25512" x="6870700" y="3587750"/>
          <p14:tracePt t="25529" x="6877050" y="3587750"/>
          <p14:tracePt t="25750" x="6889750" y="3587750"/>
          <p14:tracePt t="25757" x="6908800" y="3587750"/>
          <p14:tracePt t="25765" x="6934200" y="3587750"/>
          <p14:tracePt t="25773" x="6965950" y="3587750"/>
          <p14:tracePt t="25783" x="7061200" y="3594100"/>
          <p14:tracePt t="25796" x="7169150" y="3606800"/>
          <p14:tracePt t="25812" x="7289800" y="3613150"/>
          <p14:tracePt t="25831" x="7321550" y="3619500"/>
          <p14:tracePt t="25846" x="7359650" y="3625850"/>
          <p14:tracePt t="26038" x="7366000" y="3632200"/>
          <p14:tracePt t="26165" x="7359650" y="3625850"/>
          <p14:tracePt t="26170" x="7353300" y="3619500"/>
          <p14:tracePt t="26182" x="7353300" y="3613150"/>
          <p14:tracePt t="26183" x="7340600" y="3606800"/>
          <p14:tracePt t="26196" x="7302500" y="3581400"/>
          <p14:tracePt t="27858" x="0" y="0"/>
        </p14:tracePtLst>
        <p14:tracePtLst>
          <p14:tracePt t="28309" x="7251700" y="3676650"/>
          <p14:tracePt t="28858" x="7232650" y="3683000"/>
          <p14:tracePt t="28865" x="7226300" y="3683000"/>
          <p14:tracePt t="28874" x="7219950" y="3683000"/>
          <p14:tracePt t="28885" x="7156450" y="3651250"/>
          <p14:tracePt t="28898" x="7080250" y="3619500"/>
          <p14:tracePt t="28914" x="6997700" y="3581400"/>
          <p14:tracePt t="28931" x="6889750" y="3524250"/>
          <p14:tracePt t="28947" x="6838950" y="3505200"/>
          <p14:tracePt t="28965" x="6819900" y="3498850"/>
          <p14:tracePt t="29098" x="6819900" y="3492500"/>
          <p14:tracePt t="29105" x="6807200" y="3454400"/>
          <p14:tracePt t="29115" x="6788150" y="3409950"/>
          <p14:tracePt t="29116" x="6769100" y="3346450"/>
          <p14:tracePt t="29131" x="6743700" y="3276600"/>
          <p14:tracePt t="29147" x="6731000" y="3194050"/>
          <p14:tracePt t="29164" x="6718300" y="3092450"/>
          <p14:tracePt t="29180" x="6718300" y="3048000"/>
          <p14:tracePt t="29198" x="6718300" y="3022600"/>
          <p14:tracePt t="29214" x="6705600" y="3003550"/>
          <p14:tracePt t="29306" x="6680200" y="2984500"/>
          <p14:tracePt t="29311" x="6616700" y="2978150"/>
          <p14:tracePt t="29323" x="6591300" y="2971800"/>
          <p14:tracePt t="29331" x="6508750" y="2952750"/>
          <p14:tracePt t="29347" x="6470650" y="2946400"/>
          <p14:tracePt t="29364" x="6445250" y="2946400"/>
          <p14:tracePt t="29380" x="6394450" y="2946400"/>
          <p14:tracePt t="29398" x="6337300" y="2946400"/>
          <p14:tracePt t="29414" x="6305550" y="2946400"/>
          <p14:tracePt t="29431" x="6299200" y="2946400"/>
          <p14:tracePt t="29447" x="6273800" y="2946400"/>
          <p14:tracePt t="29483" x="6242050" y="2946400"/>
          <p14:tracePt t="29484" x="6235700" y="2946400"/>
          <p14:tracePt t="29641" x="6197600" y="2946400"/>
          <p14:tracePt t="29649" x="6178550" y="2946400"/>
          <p14:tracePt t="29664" x="6064250" y="2946400"/>
          <p14:tracePt t="29666" x="5969000" y="2946400"/>
          <p14:tracePt t="29681" x="5619750" y="2946400"/>
          <p14:tracePt t="29699" x="5391150" y="2946400"/>
          <p14:tracePt t="29714" x="5365750" y="2946400"/>
          <p14:tracePt t="29945" x="5327650" y="2946400"/>
          <p14:tracePt t="29955" x="5321300" y="2946400"/>
          <p14:tracePt t="29964" x="5302250" y="2946400"/>
          <p14:tracePt t="29965" x="5219700" y="2946400"/>
          <p14:tracePt t="29981" x="5041900" y="2959100"/>
          <p14:tracePt t="29998" x="4756150" y="2978150"/>
          <p14:tracePt t="30013" x="4387850" y="3003550"/>
          <p14:tracePt t="30031" x="4038600" y="3028950"/>
          <p14:tracePt t="30047" x="3759200" y="3067050"/>
          <p14:tracePt t="30065" x="3581400" y="3086100"/>
          <p14:tracePt t="30081" x="3575050" y="3086100"/>
          <p14:tracePt t="30122" x="3562350" y="3086100"/>
          <p14:tracePt t="30130" x="3517900" y="3092450"/>
          <p14:tracePt t="30147" x="3479800" y="3092450"/>
          <p14:tracePt t="30149" x="3435350" y="3092450"/>
          <p14:tracePt t="30164" x="3333750" y="3111500"/>
          <p14:tracePt t="30181" x="3168650" y="3155950"/>
          <p14:tracePt t="30197" x="2959100" y="3200400"/>
          <p14:tracePt t="30215" x="2762250" y="3244850"/>
          <p14:tracePt t="30232" x="2571750" y="3263900"/>
          <p14:tracePt t="30248" x="2381250" y="3282950"/>
          <p14:tracePt t="30265" x="2146300" y="3302000"/>
          <p14:tracePt t="30282" x="2006600" y="3314700"/>
          <p14:tracePt t="30298" x="1943100" y="3314700"/>
          <p14:tracePt t="30315" x="1790700" y="3327400"/>
          <p14:tracePt t="30331" x="1587500" y="3333750"/>
          <p14:tracePt t="30331" x="1473200" y="3346450"/>
          <p14:tracePt t="30350" x="1352550" y="3346450"/>
          <p14:tracePt t="30365" x="1003300" y="3378200"/>
          <p14:tracePt t="30383" x="825500" y="3390900"/>
          <p14:tracePt t="30398" x="749300" y="3397250"/>
          <p14:tracePt t="30637" x="768350" y="3397250"/>
          <p14:tracePt t="30646" x="800100" y="3397250"/>
          <p14:tracePt t="30656" x="838200" y="3397250"/>
          <p14:tracePt t="30662" x="958850" y="3397250"/>
          <p14:tracePt t="30681" x="1054100" y="3397250"/>
          <p14:tracePt t="30682" x="1314450" y="3384550"/>
          <p14:tracePt t="30698" x="1631950" y="3359150"/>
          <p14:tracePt t="30715" x="2063750" y="3314700"/>
          <p14:tracePt t="30733" x="2501900" y="3276600"/>
          <p14:tracePt t="30748" x="2882900" y="3251200"/>
          <p14:tracePt t="30764" x="3314700" y="3225800"/>
          <p14:tracePt t="30783" x="3556000" y="3213100"/>
          <p14:tracePt t="30798" x="3797300" y="3194050"/>
          <p14:tracePt t="30816" x="4032250" y="3168650"/>
          <p14:tracePt t="30831" x="4260850" y="3162300"/>
          <p14:tracePt t="30848" x="4464050" y="3136900"/>
          <p14:tracePt t="30865" x="4635500" y="3117850"/>
          <p14:tracePt t="30882" x="4800600" y="3098800"/>
          <p14:tracePt t="30898" x="4978400" y="3086100"/>
          <p14:tracePt t="30915" x="5149850" y="3086100"/>
          <p14:tracePt t="30932" x="5327650" y="3086100"/>
          <p14:tracePt t="30948" x="5492750" y="3086100"/>
          <p14:tracePt t="30948" x="5588000" y="3086100"/>
          <p14:tracePt t="30981" x="5791200" y="3086100"/>
          <p14:tracePt t="30982" x="5994400" y="3086100"/>
          <p14:tracePt t="30999" x="6172200" y="3079750"/>
          <p14:tracePt t="31014" x="6292850" y="3067050"/>
          <p14:tracePt t="31032" x="6394450" y="3067050"/>
          <p14:tracePt t="31048" x="6464300" y="3067050"/>
          <p14:tracePt t="31065" x="6521450" y="3067050"/>
          <p14:tracePt t="31081" x="6584950" y="3067050"/>
          <p14:tracePt t="31098" x="6654800" y="3067050"/>
          <p14:tracePt t="31114" x="6769100" y="3079750"/>
          <p14:tracePt t="31131" x="6889750" y="3117850"/>
          <p14:tracePt t="31148" x="7016750" y="3155950"/>
          <p14:tracePt t="31165" x="7118350" y="3187700"/>
          <p14:tracePt t="31531" x="0" y="0"/>
        </p14:tracePtLst>
        <p14:tracePtLst>
          <p14:tracePt t="47389" x="4521200" y="4368800"/>
          <p14:tracePt t="47404" x="4521200" y="4387850"/>
          <p14:tracePt t="47412" x="4521200" y="4419600"/>
          <p14:tracePt t="47421" x="4521200" y="4470400"/>
          <p14:tracePt t="47427" x="4521200" y="4527550"/>
          <p14:tracePt t="47436" x="4527550" y="4622800"/>
          <p14:tracePt t="47451" x="4527550" y="4673600"/>
          <p14:tracePt t="47796" x="4521200" y="4692650"/>
          <p14:tracePt t="47804" x="4514850" y="4699000"/>
          <p14:tracePt t="47812" x="4489450" y="4711700"/>
          <p14:tracePt t="47820" x="4349750" y="4756150"/>
          <p14:tracePt t="47820" x="4235450" y="4762500"/>
          <p14:tracePt t="47837" x="4127500" y="4787900"/>
          <p14:tracePt t="47852" x="3810000" y="4832350"/>
          <p14:tracePt t="47869" x="3689350" y="4838700"/>
          <p14:tracePt t="47886" x="3600450" y="4838700"/>
          <p14:tracePt t="47902" x="3543300" y="4838700"/>
          <p14:tracePt t="47918" x="3505200" y="4838700"/>
          <p14:tracePt t="47937" x="3473450" y="4838700"/>
          <p14:tracePt t="47951" x="3403600" y="4838700"/>
          <p14:tracePt t="47969" x="3359150" y="4838700"/>
          <p14:tracePt t="47985" x="3276600" y="4832350"/>
          <p14:tracePt t="48002" x="3124200" y="4800600"/>
          <p14:tracePt t="48019" x="2927350" y="4775200"/>
          <p14:tracePt t="48035" x="2628900" y="4724400"/>
          <p14:tracePt t="48054" x="2482850" y="4705350"/>
          <p14:tracePt t="48069" x="2476500" y="4705350"/>
          <p14:tracePt t="48086" x="2463800" y="4699000"/>
          <p14:tracePt t="48102" x="2457450" y="4699000"/>
          <p14:tracePt t="48565" x="2457450" y="4692650"/>
          <p14:tracePt t="48589" x="2470150" y="4692650"/>
          <p14:tracePt t="48597" x="2489200" y="4692650"/>
          <p14:tracePt t="48604" x="2527300" y="4692650"/>
          <p14:tracePt t="48619" x="2571750" y="4692650"/>
          <p14:tracePt t="48635" x="2667000" y="4692650"/>
          <p14:tracePt t="48637" x="2819400" y="4692650"/>
          <p14:tracePt t="48653" x="2997200" y="4692650"/>
          <p14:tracePt t="48669" x="3168650" y="4692650"/>
          <p14:tracePt t="48686" x="3244850" y="4692650"/>
          <p14:tracePt t="48702" x="3251200" y="4692650"/>
          <p14:tracePt t="48868" x="3270250" y="4692650"/>
          <p14:tracePt t="48878" x="3289300" y="4692650"/>
          <p14:tracePt t="48885" x="3378200" y="4679950"/>
          <p14:tracePt t="48895" x="3422650" y="4667250"/>
          <p14:tracePt t="48902" x="3511550" y="4648200"/>
          <p14:tracePt t="48919" x="3575050" y="4641850"/>
          <p14:tracePt t="48937" x="3581400" y="4641850"/>
          <p14:tracePt t="48996" x="3600450" y="4641850"/>
          <p14:tracePt t="49010" x="3644900" y="4641850"/>
          <p14:tracePt t="49018" x="3695700" y="4641850"/>
          <p14:tracePt t="49021" x="3727450" y="4641850"/>
          <p14:tracePt t="49021" x="3765550" y="4641850"/>
          <p14:tracePt t="49038" x="3854450" y="4648200"/>
          <p14:tracePt t="49053" x="3873500" y="4648200"/>
          <p14:tracePt t="49069" x="3898900" y="4648200"/>
          <p14:tracePt t="49086" x="3930650" y="4654550"/>
          <p14:tracePt t="49102" x="3975100" y="4660900"/>
          <p14:tracePt t="49119" x="4019550" y="4660900"/>
          <p14:tracePt t="49136" x="4051300" y="4686300"/>
          <p14:tracePt t="49153" x="4070350" y="4686300"/>
          <p14:tracePt t="49169" x="4102100" y="4686300"/>
          <p14:tracePt t="49187" x="4171950" y="4686300"/>
          <p14:tracePt t="49202" x="4254500" y="4686300"/>
          <p14:tracePt t="49202" x="4286250" y="4686300"/>
          <p14:tracePt t="49222" x="4298950" y="4686300"/>
          <p14:tracePt t="49365" x="4330700" y="4686300"/>
          <p14:tracePt t="49372" x="4362450" y="4686300"/>
          <p14:tracePt t="49381" x="4381500" y="4686300"/>
          <p14:tracePt t="49387" x="4394200" y="4686300"/>
          <p14:tracePt t="49445" x="4413250" y="4686300"/>
          <p14:tracePt t="49452" x="4451350" y="4699000"/>
          <p14:tracePt t="49462" x="4470400" y="4711700"/>
          <p14:tracePt t="49469" x="4502150" y="4730750"/>
          <p14:tracePt t="49486" x="4508500" y="4737100"/>
          <p14:tracePt t="49503" x="4527550" y="4737100"/>
          <p14:tracePt t="49557" x="4533900" y="4737100"/>
          <p14:tracePt t="49565" x="4540250" y="4743450"/>
          <p14:tracePt t="49571" x="4546600" y="4743450"/>
          <p14:tracePt t="50052" x="4527550" y="4762500"/>
          <p14:tracePt t="50061" x="4495800" y="4775200"/>
          <p14:tracePt t="50069" x="4400550" y="4845050"/>
          <p14:tracePt t="50086" x="4368800" y="4857750"/>
          <p14:tracePt t="50087" x="4298950" y="4895850"/>
          <p14:tracePt t="50102" x="4279900" y="4914900"/>
          <p14:tracePt t="50120" x="4248150" y="4914900"/>
          <p14:tracePt t="50233" x="4241800" y="4914900"/>
          <p14:tracePt t="50250" x="4184650" y="4914900"/>
          <p14:tracePt t="50269" x="4159250" y="4914900"/>
          <p14:tracePt t="50270" x="4108450" y="4914900"/>
          <p14:tracePt t="50286" x="4051300" y="4921250"/>
          <p14:tracePt t="50303" x="3994150" y="4921250"/>
          <p14:tracePt t="50319" x="3949700" y="4927600"/>
          <p14:tracePt t="50337" x="3873500" y="4940300"/>
          <p14:tracePt t="50353" x="3829050" y="4946650"/>
          <p14:tracePt t="50369" x="3797300" y="4946650"/>
          <p14:tracePt t="50386" x="3746500" y="4946650"/>
          <p14:tracePt t="50402" x="3676650" y="4953000"/>
          <p14:tracePt t="50420" x="3619500" y="4953000"/>
          <p14:tracePt t="50437" x="3568700" y="4953000"/>
          <p14:tracePt t="50453" x="3517900" y="4953000"/>
          <p14:tracePt t="50470" x="3454400" y="4953000"/>
          <p14:tracePt t="50486" x="3397250" y="4953000"/>
          <p14:tracePt t="50503" x="3308350" y="4953000"/>
          <p14:tracePt t="50519" x="3155950" y="4953000"/>
          <p14:tracePt t="50538" x="3105150" y="4953000"/>
          <p14:tracePt t="50553" x="3073400" y="4953000"/>
          <p14:tracePt t="50571" x="3054350" y="4953000"/>
          <p14:tracePt t="51049" x="3073400" y="4953000"/>
          <p14:tracePt t="51057" x="3111500" y="4953000"/>
          <p14:tracePt t="51065" x="3143250" y="4953000"/>
          <p14:tracePt t="51070" x="3340100" y="4953000"/>
          <p14:tracePt t="51086" x="3619500" y="4953000"/>
          <p14:tracePt t="51103" x="3898900" y="4953000"/>
          <p14:tracePt t="51103" x="4019550" y="4953000"/>
          <p14:tracePt t="51136" x="4210050" y="4953000"/>
          <p14:tracePt t="51138" x="4222750" y="4953000"/>
          <p14:tracePt t="51154" x="4241800" y="4946650"/>
          <p14:tracePt t="52157" x="0" y="0"/>
        </p14:tracePtLst>
        <p14:tracePtLst>
          <p14:tracePt t="53655" x="4260850" y="4946650"/>
          <p14:tracePt t="56847" x="0" y="0"/>
        </p14:tracePtLst>
        <p14:tracePtLst>
          <p14:tracePt t="57341" x="4140200" y="5060950"/>
          <p14:tracePt t="57441" x="4114800" y="5086350"/>
          <p14:tracePt t="57462" x="4102100" y="5118100"/>
          <p14:tracePt t="57463" x="4095750" y="5124450"/>
          <p14:tracePt t="57472" x="4083050" y="5130800"/>
          <p14:tracePt t="57489" x="4064000" y="5149850"/>
          <p14:tracePt t="57506" x="4025900" y="5162550"/>
          <p14:tracePt t="57521" x="3987800" y="5187950"/>
          <p14:tracePt t="57539" x="3962400" y="5194300"/>
          <p14:tracePt t="57555" x="3892550" y="5207000"/>
          <p14:tracePt t="57572" x="3835400" y="5232400"/>
          <p14:tracePt t="57588" x="3810000" y="5251450"/>
          <p14:tracePt t="57605" x="3759200" y="5251450"/>
          <p14:tracePt t="57648" x="3740150" y="5251450"/>
          <p14:tracePt t="57656" x="3721100" y="5270500"/>
          <p14:tracePt t="57664" x="3676650" y="5270500"/>
          <p14:tracePt t="57671" x="3581400" y="5283200"/>
          <p14:tracePt t="57689" x="3524250" y="5283200"/>
          <p14:tracePt t="57706" x="3460750" y="5295900"/>
          <p14:tracePt t="57722" x="3441700" y="5295900"/>
          <p14:tracePt t="57857" x="3422650" y="5295900"/>
          <p14:tracePt t="57865" x="3390900" y="5302250"/>
          <p14:tracePt t="57873" x="3340100" y="5308600"/>
          <p14:tracePt t="57883" x="3314700" y="5314950"/>
          <p14:tracePt t="57890" x="3251200" y="5334000"/>
          <p14:tracePt t="57905" x="3232150" y="5334000"/>
          <p14:tracePt t="57923" x="3213100" y="5340350"/>
          <p14:tracePt t="57939" x="3206750" y="5340350"/>
          <p14:tracePt t="58192" x="3213100" y="5340350"/>
          <p14:tracePt t="58200" x="3257550" y="5340350"/>
          <p14:tracePt t="58203" x="3327400" y="5340350"/>
          <p14:tracePt t="58221" x="3505200" y="5340350"/>
          <p14:tracePt t="58221" x="3613150" y="5340350"/>
          <p14:tracePt t="58242" x="3721100" y="5340350"/>
          <p14:tracePt t="58255" x="3981450" y="5340350"/>
          <p14:tracePt t="58400" x="3987800" y="5340350"/>
          <p14:tracePt t="58408" x="4025900" y="5340350"/>
          <p14:tracePt t="58424" x="4038600" y="5346700"/>
          <p14:tracePt t="58425" x="4070350" y="5346700"/>
          <p14:tracePt t="58438" x="4108450" y="5353050"/>
          <p14:tracePt t="58455" x="4140200" y="5353050"/>
          <p14:tracePt t="58472" x="4146550" y="5365750"/>
          <p14:tracePt t="58873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7" descr="Image result for john gofman"/>
          <p:cNvSpPr>
            <a:spLocks noChangeAspect="1" noChangeArrowheads="1"/>
          </p:cNvSpPr>
          <p:nvPr/>
        </p:nvSpPr>
        <p:spPr bwMode="auto">
          <a:xfrm>
            <a:off x="7363544" y="26362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0" name="Picture 6" descr="Ð©ÐµÑÐ±Ð°Ðº Ð®ÑÑÐ¹ ÐÐ¸ÐºÐ¾Ð»Ð°Ð¹Ð¾Ð²Ð¸Ñ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271" y="1988840"/>
            <a:ext cx="1781825" cy="237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Image result for mike katz march of dim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6" r="14222"/>
          <a:stretch/>
        </p:blipFill>
        <p:spPr bwMode="auto">
          <a:xfrm>
            <a:off x="6129254" y="1988840"/>
            <a:ext cx="1827122" cy="237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99107" y="827420"/>
            <a:ext cx="3685062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BIRTH DEFECTS PREVENTION ACT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79912" y="4437112"/>
            <a:ext cx="1556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Dr. </a:t>
            </a:r>
            <a:r>
              <a:rPr lang="en-US" sz="1200" dirty="0" err="1"/>
              <a:t>Yuriy</a:t>
            </a:r>
            <a:r>
              <a:rPr lang="en-US" sz="1200" dirty="0"/>
              <a:t> </a:t>
            </a:r>
            <a:r>
              <a:rPr lang="en-US" sz="1200" dirty="0" err="1"/>
              <a:t>Shcherbak</a:t>
            </a:r>
            <a:r>
              <a:rPr lang="en-US" sz="1200" dirty="0"/>
              <a:t>. </a:t>
            </a:r>
            <a:br>
              <a:rPr lang="en-US" sz="1200" dirty="0"/>
            </a:br>
            <a:r>
              <a:rPr lang="en-US" sz="1200" dirty="0"/>
              <a:t>Ukraine Ambassador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78599" y="4437112"/>
            <a:ext cx="2481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                 Dr. Michael Katz   </a:t>
            </a:r>
            <a:br>
              <a:rPr lang="en-US" sz="1200" dirty="0"/>
            </a:br>
            <a:r>
              <a:rPr lang="en-US" sz="1200" dirty="0"/>
              <a:t>March of Dimes Birth Defects Found.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84704" y="1547500"/>
            <a:ext cx="1191352" cy="369332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1997-1998</a:t>
            </a:r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6" t="8328" r="14630" b="9562"/>
          <a:stretch/>
        </p:blipFill>
        <p:spPr bwMode="auto">
          <a:xfrm>
            <a:off x="1043608" y="1988840"/>
            <a:ext cx="2159171" cy="2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179316" y="4437112"/>
            <a:ext cx="18085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Dr. </a:t>
            </a:r>
            <a:r>
              <a:rPr lang="en-US" sz="1200" dirty="0" err="1"/>
              <a:t>Ihor</a:t>
            </a:r>
            <a:r>
              <a:rPr lang="en-US" sz="1200" dirty="0"/>
              <a:t> </a:t>
            </a:r>
            <a:r>
              <a:rPr lang="en-US" sz="1200" dirty="0" err="1"/>
              <a:t>Maznyk</a:t>
            </a:r>
            <a:r>
              <a:rPr lang="en-US" sz="1200" dirty="0"/>
              <a:t>  </a:t>
            </a:r>
            <a:br>
              <a:rPr lang="en-US" sz="1200" dirty="0"/>
            </a:br>
            <a:r>
              <a:rPr lang="en-US" sz="1200" dirty="0"/>
              <a:t>National Cancer Institute 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21198" y="188640"/>
            <a:ext cx="6062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Papyrus" panose="03070502060502030205" pitchFamily="66" charset="0"/>
              </a:rPr>
              <a:t>ADDENDUM </a:t>
            </a:r>
            <a:br>
              <a:rPr lang="en-US" b="1" dirty="0">
                <a:latin typeface="Papyrus" panose="03070502060502030205" pitchFamily="66" charset="0"/>
              </a:rPr>
            </a:br>
            <a:r>
              <a:rPr lang="en-US" sz="1400" b="1" dirty="0">
                <a:latin typeface="Papyrus" panose="03070502060502030205" pitchFamily="66" charset="0"/>
              </a:rPr>
              <a:t>PRENATAL  CHORNOBYL  RADIATION   EXPOSURES </a:t>
            </a:r>
          </a:p>
        </p:txBody>
      </p:sp>
      <p:sp>
        <p:nvSpPr>
          <p:cNvPr id="18" name="Нижний колонтитул 3"/>
          <p:cNvSpPr txBox="1">
            <a:spLocks/>
          </p:cNvSpPr>
          <p:nvPr/>
        </p:nvSpPr>
        <p:spPr>
          <a:xfrm>
            <a:off x="164663" y="6236757"/>
            <a:ext cx="878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Addendum to Chornobyl Radiation and Pregnancies      OMNI-Net </a:t>
            </a:r>
            <a:r>
              <a:rPr lang="en-US" dirty="0" err="1">
                <a:solidFill>
                  <a:schemeClr val="tx1"/>
                </a:solidFill>
              </a:rPr>
              <a:t>MedWord</a:t>
            </a:r>
            <a:r>
              <a:rPr lang="en-US" dirty="0">
                <a:solidFill>
                  <a:schemeClr val="tx1"/>
                </a:solidFill>
              </a:rPr>
              <a:t> LLC. © All Rights Reserved         </a:t>
            </a:r>
            <a:r>
              <a:rPr lang="en-US" dirty="0">
                <a:solidFill>
                  <a:schemeClr val="tx1"/>
                </a:solidFill>
                <a:hlinkClick r:id="rId9"/>
              </a:rPr>
              <a:t>http://ceo.medword.net/contents/</a:t>
            </a:r>
            <a:r>
              <a:rPr lang="uk-UA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057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4798">
        <p:fade/>
      </p:transition>
    </mc:Choice>
    <mc:Fallback xmlns="">
      <p:transition spd="med" advTm="847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41" x="3117850" y="673100"/>
          <p14:tracePt t="1309" x="3117850" y="666750"/>
          <p14:tracePt t="1325" x="3117850" y="711200"/>
          <p14:tracePt t="1338" x="3117850" y="730250"/>
          <p14:tracePt t="1346" x="3117850" y="793750"/>
          <p14:tracePt t="1362" x="3117850" y="889000"/>
          <p14:tracePt t="1379" x="3117850" y="1009650"/>
          <p14:tracePt t="1395" x="3111500" y="1111250"/>
          <p14:tracePt t="1395" x="3098800" y="1155700"/>
          <p14:tracePt t="1413" x="3098800" y="1162050"/>
          <p14:tracePt t="1677" x="3098800" y="1181100"/>
          <p14:tracePt t="1688" x="3105150" y="1187450"/>
          <p14:tracePt t="1695" x="3111500" y="1200150"/>
          <p14:tracePt t="1697" x="3130550" y="1219200"/>
          <p14:tracePt t="1712" x="3155950" y="1244600"/>
          <p14:tracePt t="1731" x="3187700" y="1282700"/>
          <p14:tracePt t="1746" x="3200400" y="1320800"/>
          <p14:tracePt t="1764" x="3206750" y="1327150"/>
          <p14:tracePt t="1922" x="3206750" y="1333500"/>
          <p14:tracePt t="1946" x="3206750" y="1339850"/>
          <p14:tracePt t="1947" x="3206750" y="1346200"/>
          <p14:tracePt t="1963" x="3206750" y="1358900"/>
          <p14:tracePt t="1969" x="3206750" y="1365250"/>
          <p14:tracePt t="2065" x="3206750" y="1384300"/>
          <p14:tracePt t="2073" x="3206750" y="1390650"/>
          <p14:tracePt t="2088" x="3181350" y="1428750"/>
          <p14:tracePt t="2098" x="3143250" y="1460500"/>
          <p14:tracePt t="2099" x="3060700" y="1536700"/>
          <p14:tracePt t="2114" x="2990850" y="1587500"/>
          <p14:tracePt t="2130" x="2901950" y="1663700"/>
          <p14:tracePt t="2146" x="2806700" y="1739900"/>
          <p14:tracePt t="2163" x="2736850" y="1797050"/>
          <p14:tracePt t="2179" x="2641600" y="1841500"/>
          <p14:tracePt t="2196" x="2578100" y="1873250"/>
          <p14:tracePt t="2213" x="2578100" y="1879600"/>
          <p14:tracePt t="2449" x="2565400" y="1879600"/>
          <p14:tracePt t="2457" x="2559050" y="1879600"/>
          <p14:tracePt t="2465" x="2540000" y="1879600"/>
          <p14:tracePt t="2465" x="2495550" y="1879600"/>
          <p14:tracePt t="2481" x="2476500" y="1879600"/>
          <p14:tracePt t="2482" x="2432050" y="1873250"/>
          <p14:tracePt t="2496" x="2266950" y="1873250"/>
          <p14:tracePt t="2514" x="2197100" y="1860550"/>
          <p14:tracePt t="2529" x="2152650" y="1860550"/>
          <p14:tracePt t="2546" x="2139950" y="1860550"/>
          <p14:tracePt t="3553" x="2165350" y="1854200"/>
          <p14:tracePt t="3561" x="2190750" y="1847850"/>
          <p14:tracePt t="3572" x="2216150" y="1847850"/>
          <p14:tracePt t="3580" x="2311400" y="1828800"/>
          <p14:tracePt t="3596" x="2438400" y="1809750"/>
          <p14:tracePt t="3614" x="2578100" y="1778000"/>
          <p14:tracePt t="3630" x="2705100" y="1758950"/>
          <p14:tracePt t="3646" x="2806700" y="1746250"/>
          <p14:tracePt t="3663" x="2882900" y="1727200"/>
          <p14:tracePt t="3680" x="2959100" y="1720850"/>
          <p14:tracePt t="3698" x="3028950" y="1708150"/>
          <p14:tracePt t="3713" x="3092450" y="1701800"/>
          <p14:tracePt t="3730" x="3232150" y="1682750"/>
          <p14:tracePt t="3746" x="3416300" y="1651000"/>
          <p14:tracePt t="3764" x="3581400" y="1619250"/>
          <p14:tracePt t="3780" x="3708400" y="1587500"/>
          <p14:tracePt t="3797" x="3765550" y="1581150"/>
          <p14:tracePt t="3813" x="3810000" y="1574800"/>
          <p14:tracePt t="3831" x="3860800" y="1568450"/>
          <p14:tracePt t="3847" x="3943350" y="1568450"/>
          <p14:tracePt t="3864" x="4032250" y="1555750"/>
          <p14:tracePt t="3882" x="4140200" y="1555750"/>
          <p14:tracePt t="3897" x="4305300" y="1555750"/>
          <p14:tracePt t="3914" x="4464050" y="1555750"/>
          <p14:tracePt t="3930" x="4616450" y="1555750"/>
          <p14:tracePt t="3947" x="4762500" y="1555750"/>
          <p14:tracePt t="3964" x="4902200" y="1555750"/>
          <p14:tracePt t="3980" x="5022850" y="1555750"/>
          <p14:tracePt t="3997" x="5162550" y="1562100"/>
          <p14:tracePt t="4014" x="5340350" y="1581150"/>
          <p14:tracePt t="4029" x="5549900" y="1612900"/>
          <p14:tracePt t="4047" x="5765800" y="1638300"/>
          <p14:tracePt t="4063" x="5956300" y="1657350"/>
          <p14:tracePt t="4080" x="6172200" y="1695450"/>
          <p14:tracePt t="4098" x="6203950" y="1708150"/>
          <p14:tracePt t="4116" x="6248400" y="1727200"/>
          <p14:tracePt t="4130" x="6330950" y="1784350"/>
          <p14:tracePt t="4146" x="6438900" y="1841500"/>
          <p14:tracePt t="4164" x="6610350" y="1936750"/>
          <p14:tracePt t="4180" x="6800850" y="2057400"/>
          <p14:tracePt t="4196" x="6965950" y="2165350"/>
          <p14:tracePt t="4213" x="7086600" y="2235200"/>
          <p14:tracePt t="4231" x="7086600" y="2241550"/>
          <p14:tracePt t="4290" x="7099300" y="2273300"/>
          <p14:tracePt t="4298" x="7105650" y="2279650"/>
          <p14:tracePt t="4306" x="7112000" y="2305050"/>
          <p14:tracePt t="4314" x="7150100" y="2343150"/>
          <p14:tracePt t="4321" x="7200900" y="2374900"/>
          <p14:tracePt t="4330" x="7277100" y="2438400"/>
          <p14:tracePt t="4347" x="7334250" y="2508250"/>
          <p14:tracePt t="4364" x="7416800" y="2603500"/>
          <p14:tracePt t="4380" x="7493000" y="2705100"/>
          <p14:tracePt t="4397" x="7550150" y="2781300"/>
          <p14:tracePt t="4413" x="7562850" y="2832100"/>
          <p14:tracePt t="4430" x="7581900" y="2895600"/>
          <p14:tracePt t="4446" x="7594600" y="2927350"/>
          <p14:tracePt t="4464" x="7594600" y="2933700"/>
          <p14:tracePt t="4464" x="7594600" y="2952750"/>
          <p14:tracePt t="4481" x="7594600" y="2978150"/>
          <p14:tracePt t="4498" x="7607300" y="3016250"/>
          <p14:tracePt t="4514" x="7607300" y="3060700"/>
          <p14:tracePt t="4530" x="7607300" y="3086100"/>
          <p14:tracePt t="4547" x="7607300" y="3130550"/>
          <p14:tracePt t="4563" x="7607300" y="3155950"/>
          <p14:tracePt t="4580" x="7607300" y="3194050"/>
          <p14:tracePt t="4596" x="7607300" y="3213100"/>
          <p14:tracePt t="4616" x="7607300" y="3257550"/>
          <p14:tracePt t="4630" x="7607300" y="3302000"/>
          <p14:tracePt t="4647" x="7607300" y="3308350"/>
          <p14:tracePt t="4664" x="7607300" y="3327400"/>
          <p14:tracePt t="4680" x="7607300" y="3378200"/>
          <p14:tracePt t="4698" x="7594600" y="3403600"/>
          <p14:tracePt t="4713" x="7588250" y="3435350"/>
          <p14:tracePt t="4730" x="7556500" y="3473450"/>
          <p14:tracePt t="4746" x="7550150" y="3492500"/>
          <p14:tracePt t="4764" x="7531100" y="3524250"/>
          <p14:tracePt t="4780" x="7524750" y="3549650"/>
          <p14:tracePt t="4797" x="7518400" y="3562350"/>
          <p14:tracePt t="4814" x="7499350" y="3581400"/>
          <p14:tracePt t="4831" x="7480300" y="3619500"/>
          <p14:tracePt t="4847" x="7435850" y="3651250"/>
          <p14:tracePt t="4864" x="7391400" y="3689350"/>
          <p14:tracePt t="4881" x="7340600" y="3746500"/>
          <p14:tracePt t="4897" x="7283450" y="3771900"/>
          <p14:tracePt t="4914" x="7213600" y="3810000"/>
          <p14:tracePt t="4930" x="7137400" y="3835400"/>
          <p14:tracePt t="4947" x="7061200" y="3854450"/>
          <p14:tracePt t="4964" x="6864350" y="3917950"/>
          <p14:tracePt t="4982" x="6699250" y="3937000"/>
          <p14:tracePt t="4998" x="6489700" y="3981450"/>
          <p14:tracePt t="5014" x="6280150" y="4013200"/>
          <p14:tracePt t="5030" x="6064250" y="4044950"/>
          <p14:tracePt t="5048" x="5842000" y="4089400"/>
          <p14:tracePt t="5063" x="5626100" y="4133850"/>
          <p14:tracePt t="5081" x="5429250" y="4165600"/>
          <p14:tracePt t="5097" x="5264150" y="4210050"/>
          <p14:tracePt t="5114" x="5105400" y="4248150"/>
          <p14:tracePt t="5130" x="4978400" y="4279900"/>
          <p14:tracePt t="5148" x="4921250" y="4286250"/>
          <p14:tracePt t="5164" x="4895850" y="4286250"/>
          <p14:tracePt t="5180" x="4857750" y="4286250"/>
          <p14:tracePt t="5199" x="4813300" y="4286250"/>
          <p14:tracePt t="5214" x="4749800" y="4286250"/>
          <p14:tracePt t="5231" x="4629150" y="4286250"/>
          <p14:tracePt t="5247" x="4476750" y="4273550"/>
          <p14:tracePt t="5265" x="4298950" y="4254500"/>
          <p14:tracePt t="5280" x="4127500" y="4235450"/>
          <p14:tracePt t="5297" x="3987800" y="4210050"/>
          <p14:tracePt t="5314" x="3886200" y="4191000"/>
          <p14:tracePt t="5331" x="3803650" y="4178300"/>
          <p14:tracePt t="5348" x="3746500" y="4159250"/>
          <p14:tracePt t="5348" x="3714750" y="4140200"/>
          <p14:tracePt t="5365" x="3683000" y="4133850"/>
          <p14:tracePt t="5380" x="3581400" y="4121150"/>
          <p14:tracePt t="5400" x="3505200" y="4102100"/>
          <p14:tracePt t="5414" x="3435350" y="4083050"/>
          <p14:tracePt t="5431" x="3371850" y="4070350"/>
          <p14:tracePt t="5447" x="3295650" y="4051300"/>
          <p14:tracePt t="5465" x="3194050" y="4044950"/>
          <p14:tracePt t="5480" x="3016250" y="4013200"/>
          <p14:tracePt t="5497" x="2781300" y="3987800"/>
          <p14:tracePt t="5514" x="2552700" y="3987800"/>
          <p14:tracePt t="5531" x="2457450" y="3987800"/>
          <p14:tracePt t="5547" x="2444750" y="3987800"/>
          <p14:tracePt t="5733" x="2419350" y="3975100"/>
          <p14:tracePt t="5741" x="2406650" y="3949700"/>
          <p14:tracePt t="5745" x="2330450" y="3867150"/>
          <p14:tracePt t="5764" x="2292350" y="3822700"/>
          <p14:tracePt t="5780" x="2241550" y="3765550"/>
          <p14:tracePt t="5799" x="2197100" y="3721100"/>
          <p14:tracePt t="5814" x="2171700" y="3676650"/>
          <p14:tracePt t="5833" x="2146300" y="3638550"/>
          <p14:tracePt t="5847" x="2108200" y="3600450"/>
          <p14:tracePt t="5865" x="2089150" y="3568700"/>
          <p14:tracePt t="5881" x="2076450" y="3549650"/>
          <p14:tracePt t="5898" x="2076450" y="3536950"/>
          <p14:tracePt t="5914" x="2070100" y="3530600"/>
          <p14:tracePt t="6053" x="2070100" y="3505200"/>
          <p14:tracePt t="6062" x="2070100" y="3498850"/>
          <p14:tracePt t="6069" x="2063750" y="3448050"/>
          <p14:tracePt t="6081" x="2063750" y="3397250"/>
          <p14:tracePt t="6097" x="2063750" y="3327400"/>
          <p14:tracePt t="6114" x="2063750" y="3251200"/>
          <p14:tracePt t="6130" x="2057400" y="3200400"/>
          <p14:tracePt t="6148" x="2051050" y="3175000"/>
          <p14:tracePt t="6163" x="2051050" y="3168650"/>
          <p14:tracePt t="6181" x="2051050" y="3149600"/>
          <p14:tracePt t="10801" x="0" y="0"/>
        </p14:tracePtLst>
        <p14:tracePtLst>
          <p14:tracePt t="18145" x="2984500" y="4292600"/>
          <p14:tracePt t="18164" x="2997200" y="4330700"/>
          <p14:tracePt t="18165" x="3016250" y="4362450"/>
          <p14:tracePt t="18457" x="3041650" y="4362450"/>
          <p14:tracePt t="18476" x="3060700" y="4349750"/>
          <p14:tracePt t="18492" x="3124200" y="4324350"/>
          <p14:tracePt t="18494" x="3168650" y="4311650"/>
          <p14:tracePt t="18501" x="3257550" y="4279900"/>
          <p14:tracePt t="18517" x="3333750" y="4267200"/>
          <p14:tracePt t="18535" x="3416300" y="4260850"/>
          <p14:tracePt t="18551" x="3619500" y="4229100"/>
          <p14:tracePt t="18551" x="3733800" y="4203700"/>
          <p14:tracePt t="18569" x="3841750" y="4184650"/>
          <p14:tracePt t="18584" x="3943350" y="4159250"/>
          <p14:tracePt t="18682" x="3956050" y="4140200"/>
          <p14:tracePt t="18709" x="3962400" y="4140200"/>
          <p14:tracePt t="18710" x="4000500" y="4121150"/>
          <p14:tracePt t="18718" x="4044950" y="4064000"/>
          <p14:tracePt t="18735" x="4102100" y="4038600"/>
          <p14:tracePt t="18751" x="4191000" y="3981450"/>
          <p14:tracePt t="18767" x="4356100" y="3867150"/>
          <p14:tracePt t="18786" x="4457700" y="3803650"/>
          <p14:tracePt t="19169" x="4476750" y="3784600"/>
          <p14:tracePt t="19177" x="4476750" y="3778250"/>
          <p14:tracePt t="19185" x="4419600" y="3740150"/>
          <p14:tracePt t="19221" x="4406900" y="3727450"/>
          <p14:tracePt t="19229" x="4394200" y="3708400"/>
          <p14:tracePt t="19233" x="4362450" y="3689350"/>
          <p14:tracePt t="19251" x="4298950" y="3638550"/>
          <p14:tracePt t="19270" x="4254500" y="3606800"/>
          <p14:tracePt t="19285" x="4216400" y="3587750"/>
          <p14:tracePt t="22399" x="4241800" y="3587750"/>
          <p14:tracePt t="22412" x="4318000" y="3594100"/>
          <p14:tracePt t="22422" x="4387850" y="3606800"/>
          <p14:tracePt t="22423" x="4470400" y="3613150"/>
          <p14:tracePt t="22436" x="4635500" y="3644900"/>
          <p14:tracePt t="22455" x="4699000" y="3657600"/>
          <p14:tracePt t="22606" x="4711700" y="3670300"/>
          <p14:tracePt t="22614" x="4718050" y="3676650"/>
          <p14:tracePt t="22628" x="4743450" y="3714750"/>
          <p14:tracePt t="22639" x="4743450" y="3721100"/>
          <p14:tracePt t="22640" x="4762500" y="3733800"/>
          <p14:tracePt t="22654" x="4768850" y="3733800"/>
          <p14:tracePt t="22670" x="4781550" y="3752850"/>
          <p14:tracePt t="22687" x="4787900" y="3759200"/>
          <p14:tracePt t="22703" x="4800600" y="3765550"/>
          <p14:tracePt t="22719" x="4819650" y="3771900"/>
          <p14:tracePt t="22737" x="4826000" y="3778250"/>
          <p14:tracePt t="23154" x="4826000" y="3790950"/>
          <p14:tracePt t="23163" x="4826000" y="3797300"/>
          <p14:tracePt t="23172" x="4826000" y="3803650"/>
          <p14:tracePt t="23173" x="4826000" y="3822700"/>
          <p14:tracePt t="23187" x="4813300" y="3835400"/>
          <p14:tracePt t="23204" x="4813300" y="3848100"/>
          <p14:tracePt t="23219" x="4800600" y="3860800"/>
          <p14:tracePt t="23237" x="4781550" y="3873500"/>
          <p14:tracePt t="23254" x="4768850" y="3905250"/>
          <p14:tracePt t="23587" x="4756150" y="3905250"/>
          <p14:tracePt t="23588" x="4749800" y="3905250"/>
          <p14:tracePt t="23604" x="4737100" y="3905250"/>
          <p14:tracePt t="23605" x="4711700" y="3905250"/>
          <p14:tracePt t="23621" x="4705350" y="3905250"/>
          <p14:tracePt t="23747" x="4692650" y="3911600"/>
          <p14:tracePt t="23778" x="4667250" y="3924300"/>
          <p14:tracePt t="23786" x="4616450" y="3962400"/>
          <p14:tracePt t="23803" x="4565650" y="4006850"/>
          <p14:tracePt t="23805" x="4483100" y="4057650"/>
          <p14:tracePt t="23820" x="4406900" y="4121150"/>
          <p14:tracePt t="23854" x="4362450" y="4159250"/>
          <p14:tracePt t="23871" x="4362450" y="4165600"/>
          <p14:tracePt t="23872" x="4343400" y="4178300"/>
          <p14:tracePt t="23970" x="4330700" y="4191000"/>
          <p14:tracePt t="23979" x="4311650" y="4197350"/>
          <p14:tracePt t="23987" x="4279900" y="4203700"/>
          <p14:tracePt t="23988" x="4229100" y="4235450"/>
          <p14:tracePt t="24004" x="4159250" y="4267200"/>
          <p14:tracePt t="24021" x="4114800" y="4298950"/>
          <p14:tracePt t="24037" x="4064000" y="4330700"/>
          <p14:tracePt t="24227" x="4051300" y="4337050"/>
          <p14:tracePt t="24234" x="4044950" y="4337050"/>
          <p14:tracePt t="24245" x="4032250" y="4349750"/>
          <p14:tracePt t="24253" x="4013200" y="4394200"/>
          <p14:tracePt t="24255" x="3987800" y="4432300"/>
          <p14:tracePt t="24271" x="3981450" y="4476750"/>
          <p14:tracePt t="24287" x="3981450" y="4489450"/>
          <p14:tracePt t="24304" x="3975100" y="4495800"/>
          <p14:tracePt t="24354" x="3975100" y="4514850"/>
          <p14:tracePt t="24362" x="3962400" y="4527550"/>
          <p14:tracePt t="24386" x="3962400" y="4533900"/>
          <p14:tracePt t="24402" x="3943350" y="4552950"/>
          <p14:tracePt t="24802" x="3943350" y="4559300"/>
          <p14:tracePt t="24818" x="3943350" y="4565650"/>
          <p14:tracePt t="24830" x="3943350" y="4591050"/>
          <p14:tracePt t="24837" x="3943350" y="4616450"/>
          <p14:tracePt t="24838" x="3943350" y="4679950"/>
          <p14:tracePt t="24854" x="3943350" y="4718050"/>
          <p14:tracePt t="24871" x="3943350" y="4737100"/>
          <p14:tracePt t="24887" x="3943350" y="4749800"/>
          <p14:tracePt t="24887" x="3943350" y="4756150"/>
          <p14:tracePt t="25218" x="3943350" y="4762500"/>
          <p14:tracePt t="25234" x="3975100" y="4787900"/>
          <p14:tracePt t="25245" x="4006850" y="4787900"/>
          <p14:tracePt t="25250" x="4032250" y="4800600"/>
          <p14:tracePt t="25258" x="4089400" y="4819650"/>
          <p14:tracePt t="25272" x="4203700" y="4826000"/>
          <p14:tracePt t="25288" x="4324350" y="4826000"/>
          <p14:tracePt t="25305" x="4394200" y="4826000"/>
          <p14:tracePt t="25320" x="4451350" y="4826000"/>
          <p14:tracePt t="26018" x="4489450" y="4826000"/>
          <p14:tracePt t="26020" x="4514850" y="4826000"/>
          <p14:tracePt t="26037" x="4546600" y="4826000"/>
          <p14:tracePt t="26042" x="4654550" y="4826000"/>
          <p14:tracePt t="26054" x="4813300" y="4826000"/>
          <p14:tracePt t="26071" x="4940300" y="4826000"/>
          <p14:tracePt t="26088" x="4946650" y="4826000"/>
          <p14:tracePt t="26422" x="4933950" y="4826000"/>
          <p14:tracePt t="26448" x="4921250" y="4813300"/>
          <p14:tracePt t="26454" x="4914900" y="4806950"/>
          <p14:tracePt t="26456" x="4902200" y="4787900"/>
          <p14:tracePt t="26471" x="4895850" y="4781550"/>
          <p14:tracePt t="26489" x="4883150" y="4768850"/>
          <p14:tracePt t="26505" x="4876800" y="4762500"/>
          <p14:tracePt t="27078" x="4876800" y="4743450"/>
          <p14:tracePt t="27086" x="4876800" y="4737100"/>
          <p14:tracePt t="27088" x="4870450" y="4699000"/>
          <p14:tracePt t="27104" x="4870450" y="4686300"/>
          <p14:tracePt t="27105" x="4857750" y="4616450"/>
          <p14:tracePt t="27122" x="4845050" y="4572000"/>
          <p14:tracePt t="27138" x="4838700" y="4514850"/>
          <p14:tracePt t="27155" x="4838700" y="4406900"/>
          <p14:tracePt t="27172" x="4826000" y="4267200"/>
          <p14:tracePt t="27172" x="0" y="0"/>
        </p14:tracePtLst>
        <p14:tracePtLst>
          <p14:tracePt t="27873" x="4794250" y="3810000"/>
          <p14:tracePt t="28198" x="4813300" y="3810000"/>
          <p14:tracePt t="28206" x="4819650" y="3810000"/>
          <p14:tracePt t="28214" x="4876800" y="3810000"/>
          <p14:tracePt t="28223" x="5003800" y="3810000"/>
          <p14:tracePt t="28239" x="5086350" y="3810000"/>
          <p14:tracePt t="28358" x="5111750" y="3810000"/>
          <p14:tracePt t="28367" x="5149850" y="3822700"/>
          <p14:tracePt t="28369" x="5162550" y="3822700"/>
          <p14:tracePt t="28379" x="5175250" y="3822700"/>
          <p14:tracePt t="28388" x="5200650" y="3822700"/>
          <p14:tracePt t="28388" x="5219700" y="3822700"/>
          <p14:tracePt t="28407" x="5264150" y="3822700"/>
          <p14:tracePt t="28423" x="5321300" y="3822700"/>
          <p14:tracePt t="28439" x="5403850" y="3822700"/>
          <p14:tracePt t="28455" x="5461000" y="3822700"/>
          <p14:tracePt t="28473" x="5473700" y="3822700"/>
          <p14:tracePt t="28582" x="5511800" y="3822700"/>
          <p14:tracePt t="28591" x="5537200" y="3822700"/>
          <p14:tracePt t="28598" x="5556250" y="3822700"/>
          <p14:tracePt t="28606" x="5721350" y="3810000"/>
          <p14:tracePt t="28623" x="5886450" y="3790950"/>
          <p14:tracePt t="28639" x="6051550" y="3778250"/>
          <p14:tracePt t="28656" x="6178550" y="3778250"/>
          <p14:tracePt t="28671" x="6273800" y="3778250"/>
          <p14:tracePt t="28689" x="6343650" y="3778250"/>
          <p14:tracePt t="28705" x="6407150" y="3778250"/>
          <p14:tracePt t="28723" x="6457950" y="3778250"/>
          <p14:tracePt t="28738" x="6540500" y="3778250"/>
          <p14:tracePt t="28755" x="6610350" y="3778250"/>
          <p14:tracePt t="28772" x="6692900" y="3778250"/>
          <p14:tracePt t="28789" x="6769100" y="3778250"/>
          <p14:tracePt t="28789" x="6794500" y="3778250"/>
          <p14:tracePt t="28807" x="6838950" y="3778250"/>
          <p14:tracePt t="28822" x="6883400" y="3778250"/>
          <p14:tracePt t="28839" x="6934200" y="3778250"/>
          <p14:tracePt t="28856" x="6940550" y="3778250"/>
          <p14:tracePt t="29238" x="6921500" y="3778250"/>
          <p14:tracePt t="29246" x="6915150" y="3778250"/>
          <p14:tracePt t="29254" x="6864350" y="3790950"/>
          <p14:tracePt t="29271" x="6832600" y="3810000"/>
          <p14:tracePt t="29272" x="6718300" y="3860800"/>
          <p14:tracePt t="29289" x="6597650" y="3898900"/>
          <p14:tracePt t="29305" x="6521450" y="3930650"/>
          <p14:tracePt t="29322" x="6502400" y="3930650"/>
          <p14:tracePt t="29339" x="6451600" y="3943350"/>
          <p14:tracePt t="29356" x="6388100" y="3943350"/>
          <p14:tracePt t="29373" x="6337300" y="3956050"/>
          <p14:tracePt t="29389" x="6311900" y="3956050"/>
          <p14:tracePt t="29406" x="6305550" y="3956050"/>
          <p14:tracePt t="29422" x="6299200" y="3956050"/>
          <p14:tracePt t="29626" x="6299200" y="3962400"/>
          <p14:tracePt t="29643" x="6311900" y="3962400"/>
          <p14:tracePt t="29649" x="6330950" y="3962400"/>
          <p14:tracePt t="29655" x="6445250" y="3962400"/>
          <p14:tracePt t="29672" x="6648450" y="3962400"/>
          <p14:tracePt t="29689" x="6902450" y="3962400"/>
          <p14:tracePt t="29706" x="7289800" y="3962400"/>
          <p14:tracePt t="29723" x="7505700" y="3962400"/>
          <p14:tracePt t="29739" x="7683500" y="3962400"/>
          <p14:tracePt t="29756" x="7804150" y="3962400"/>
          <p14:tracePt t="29772" x="7848600" y="3962400"/>
          <p14:tracePt t="30298" x="7854950" y="3962400"/>
          <p14:tracePt t="30314" x="7842250" y="3949700"/>
          <p14:tracePt t="30322" x="7829550" y="3917950"/>
          <p14:tracePt t="30339" x="7810500" y="3892550"/>
          <p14:tracePt t="30340" x="7797800" y="3848100"/>
          <p14:tracePt t="30356" x="7772400" y="3803650"/>
          <p14:tracePt t="30374" x="7766050" y="3771900"/>
          <p14:tracePt t="30389" x="7753350" y="3721100"/>
          <p14:tracePt t="30407" x="7734300" y="3702050"/>
          <p14:tracePt t="30423" x="7734300" y="3657600"/>
          <p14:tracePt t="30440" x="7721600" y="3638550"/>
          <p14:tracePt t="30456" x="7721600" y="3632200"/>
          <p14:tracePt t="30549" x="0" y="0"/>
        </p14:tracePtLst>
        <p14:tracePtLst>
          <p14:tracePt t="38647" x="4241800" y="2222500"/>
          <p14:tracePt t="38666" x="4222750" y="2197100"/>
          <p14:tracePt t="38666" x="4216400" y="2190750"/>
          <p14:tracePt t="38674" x="4191000" y="2190750"/>
          <p14:tracePt t="38690" x="4159250" y="2190750"/>
          <p14:tracePt t="38692" x="4038600" y="2171700"/>
          <p14:tracePt t="38708" x="3860800" y="2152650"/>
          <p14:tracePt t="38724" x="3695700" y="2152650"/>
          <p14:tracePt t="38740" x="3676650" y="2152650"/>
          <p14:tracePt t="38841" x="3670300" y="2152650"/>
          <p14:tracePt t="38849" x="3632200" y="2165350"/>
          <p14:tracePt t="38858" x="3581400" y="2216150"/>
          <p14:tracePt t="38859" x="3549650" y="2254250"/>
          <p14:tracePt t="38874" x="3467100" y="2305050"/>
          <p14:tracePt t="38891" x="3314700" y="2413000"/>
          <p14:tracePt t="38907" x="3136900" y="2546350"/>
          <p14:tracePt t="38907" x="3060700" y="2609850"/>
          <p14:tracePt t="38925" x="2914650" y="2743200"/>
          <p14:tracePt t="38942" x="2800350" y="2851150"/>
          <p14:tracePt t="38959" x="2774950" y="2889250"/>
          <p14:tracePt t="38974" x="2762250" y="2908300"/>
          <p14:tracePt t="39051" x="2762250" y="2921000"/>
          <p14:tracePt t="39057" x="2705100" y="2984500"/>
          <p14:tracePt t="39067" x="2654300" y="3022600"/>
          <p14:tracePt t="39074" x="2578100" y="3105150"/>
          <p14:tracePt t="39090" x="2495550" y="3187700"/>
          <p14:tracePt t="39108" x="2432050" y="3232150"/>
          <p14:tracePt t="39124" x="2362200" y="3289300"/>
          <p14:tracePt t="39142" x="2292350" y="3333750"/>
          <p14:tracePt t="39157" x="2197100" y="3390900"/>
          <p14:tracePt t="39174" x="2114550" y="3441700"/>
          <p14:tracePt t="39404" x="0" y="0"/>
        </p14:tracePtLst>
        <p14:tracePtLst>
          <p14:tracePt t="39895" x="2139950" y="3498850"/>
          <p14:tracePt t="40489" x="2139950" y="3505200"/>
          <p14:tracePt t="40506" x="2152650" y="3486150"/>
          <p14:tracePt t="40508" x="2159000" y="3454400"/>
          <p14:tracePt t="40521" x="2165350" y="3409950"/>
          <p14:tracePt t="40541" x="2171700" y="3378200"/>
          <p14:tracePt t="40542" x="2190750" y="3302000"/>
          <p14:tracePt t="40558" x="2209800" y="3175000"/>
          <p14:tracePt t="40575" x="2228850" y="3060700"/>
          <p14:tracePt t="40591" x="2241550" y="2990850"/>
          <p14:tracePt t="40591" x="2254250" y="2959100"/>
          <p14:tracePt t="40610" x="2273300" y="2952750"/>
          <p14:tracePt t="40625" x="2273300" y="2946400"/>
          <p14:tracePt t="40713" x="2273300" y="2927350"/>
          <p14:tracePt t="40721" x="2273300" y="2921000"/>
          <p14:tracePt t="40729" x="2279650" y="2901950"/>
          <p14:tracePt t="40737" x="2286000" y="2882900"/>
          <p14:tracePt t="40743" x="2298700" y="2819400"/>
          <p14:tracePt t="40758" x="2324100" y="2755900"/>
          <p14:tracePt t="40774" x="2343150" y="2692400"/>
          <p14:tracePt t="40792" x="2349500" y="2654300"/>
          <p14:tracePt t="40808" x="2355850" y="2635250"/>
          <p14:tracePt t="41757" x="2336800" y="2628900"/>
          <p14:tracePt t="41765" x="2330450" y="2628900"/>
          <p14:tracePt t="41773" x="2286000" y="2628900"/>
          <p14:tracePt t="41791" x="2247900" y="2628900"/>
          <p14:tracePt t="41793" x="2165350" y="2628900"/>
          <p14:tracePt t="41809" x="2101850" y="2628900"/>
          <p14:tracePt t="41825" x="2006600" y="2628900"/>
          <p14:tracePt t="41842" x="1892300" y="2647950"/>
          <p14:tracePt t="41859" x="1797050" y="2686050"/>
          <p14:tracePt t="41874" x="1790700" y="2686050"/>
          <p14:tracePt t="41965" x="1790700" y="2692400"/>
          <p14:tracePt t="41973" x="1739900" y="2736850"/>
          <p14:tracePt t="41990" x="1714500" y="2774950"/>
          <p14:tracePt t="42008" x="1689100" y="2787650"/>
          <p14:tracePt t="42009" x="1625600" y="2857500"/>
          <p14:tracePt t="42026" x="1587500" y="2895600"/>
          <p14:tracePt t="42041" x="1574800" y="2914650"/>
          <p14:tracePt t="42059" x="1555750" y="2959100"/>
          <p14:tracePt t="42076" x="1524000" y="2990850"/>
          <p14:tracePt t="42092" x="1517650" y="2997200"/>
          <p14:tracePt t="42126" x="1517650" y="3009900"/>
          <p14:tracePt t="42127" x="1517650" y="3016250"/>
          <p14:tracePt t="42173" x="1517650" y="3028950"/>
          <p14:tracePt t="42174" x="1511300" y="3041650"/>
          <p14:tracePt t="42192" x="1504950" y="3048000"/>
          <p14:tracePt t="42193" x="1504950" y="3060700"/>
          <p14:tracePt t="42193" x="1473200" y="3092450"/>
          <p14:tracePt t="42210" x="1441450" y="3149600"/>
          <p14:tracePt t="42225" x="1416050" y="3206750"/>
          <p14:tracePt t="42243" x="1403350" y="3238500"/>
          <p14:tracePt t="42258" x="1397000" y="3276600"/>
          <p14:tracePt t="42276" x="1377950" y="3321050"/>
          <p14:tracePt t="42291" x="1371600" y="3365500"/>
          <p14:tracePt t="42308" x="1358900" y="3384550"/>
          <p14:tracePt t="42325" x="1352550" y="3403600"/>
          <p14:tracePt t="42342" x="1352550" y="3409950"/>
          <p14:tracePt t="42359" x="1352550" y="3435350"/>
          <p14:tracePt t="42375" x="1352550" y="3460750"/>
          <p14:tracePt t="42392" x="1352550" y="3511550"/>
          <p14:tracePt t="42408" x="1352550" y="3556000"/>
          <p14:tracePt t="42425" x="1358900" y="3613150"/>
          <p14:tracePt t="42441" x="1371600" y="3689350"/>
          <p14:tracePt t="42459" x="1390650" y="3765550"/>
          <p14:tracePt t="42475" x="1403350" y="3841750"/>
          <p14:tracePt t="42475" x="1416050" y="3886200"/>
          <p14:tracePt t="42494" x="1447800" y="3949700"/>
          <p14:tracePt t="42509" x="1479550" y="3987800"/>
          <p14:tracePt t="42528" x="1485900" y="4006850"/>
          <p14:tracePt t="42542" x="1492250" y="4013200"/>
          <p14:tracePt t="42589" x="1492250" y="4038600"/>
          <p14:tracePt t="42600" x="1517650" y="4051300"/>
          <p14:tracePt t="42602" x="1524000" y="4057650"/>
          <p14:tracePt t="42608" x="1555750" y="4095750"/>
          <p14:tracePt t="42625" x="1619250" y="4121150"/>
          <p14:tracePt t="42642" x="1663700" y="4140200"/>
          <p14:tracePt t="42659" x="1708150" y="4152900"/>
          <p14:tracePt t="42676" x="1752600" y="4178300"/>
          <p14:tracePt t="42691" x="1866900" y="4191000"/>
          <p14:tracePt t="42709" x="1924050" y="4191000"/>
          <p14:tracePt t="42725" x="1974850" y="4191000"/>
          <p14:tracePt t="42743" x="2038350" y="4191000"/>
          <p14:tracePt t="42758" x="2095500" y="4191000"/>
          <p14:tracePt t="42791" x="2178050" y="4191000"/>
          <p14:tracePt t="42792" x="2203450" y="4191000"/>
          <p14:tracePt t="42808" x="2235200" y="4191000"/>
          <p14:tracePt t="42825" x="2260600" y="4184650"/>
          <p14:tracePt t="42842" x="2292350" y="4171950"/>
          <p14:tracePt t="42859" x="2343150" y="4140200"/>
          <p14:tracePt t="42874" x="2425700" y="4083050"/>
          <p14:tracePt t="42894" x="2489200" y="4038600"/>
          <p14:tracePt t="42909" x="2527300" y="3994150"/>
          <p14:tracePt t="42926" x="2578100" y="3949700"/>
          <p14:tracePt t="42942" x="2584450" y="3937000"/>
          <p14:tracePt t="42959" x="2609850" y="3911600"/>
          <p14:tracePt t="42975" x="2628900" y="3911600"/>
          <p14:tracePt t="42975" x="2654300" y="3898900"/>
          <p14:tracePt t="43009" x="2660650" y="3892550"/>
          <p14:tracePt t="43025" x="2660650" y="3873500"/>
          <p14:tracePt t="43027" x="2667000" y="3829050"/>
          <p14:tracePt t="43042" x="2705100" y="3810000"/>
          <p14:tracePt t="43059" x="2705100" y="3765550"/>
          <p14:tracePt t="43075" x="2711450" y="3727450"/>
          <p14:tracePt t="43093" x="2717800" y="3702050"/>
          <p14:tracePt t="43109" x="2717800" y="3683000"/>
          <p14:tracePt t="43125" x="2717800" y="3670300"/>
          <p14:tracePt t="43143" x="2717800" y="3638550"/>
          <p14:tracePt t="43160" x="2730500" y="3619500"/>
          <p14:tracePt t="43176" x="2730500" y="3606800"/>
          <p14:tracePt t="43192" x="2730500" y="3562350"/>
          <p14:tracePt t="43210" x="2730500" y="3517900"/>
          <p14:tracePt t="43226" x="2730500" y="3486150"/>
          <p14:tracePt t="43243" x="2730500" y="3429000"/>
          <p14:tracePt t="43259" x="2730500" y="3409950"/>
          <p14:tracePt t="43276" x="2730500" y="3371850"/>
          <p14:tracePt t="43292" x="2730500" y="3308350"/>
          <p14:tracePt t="43310" x="2730500" y="3276600"/>
          <p14:tracePt t="43325" x="2717800" y="3200400"/>
          <p14:tracePt t="43342" x="2705100" y="3136900"/>
          <p14:tracePt t="43360" x="2686050" y="3079750"/>
          <p14:tracePt t="43375" x="2673350" y="3028950"/>
          <p14:tracePt t="43392" x="2660650" y="2990850"/>
          <p14:tracePt t="43437" x="2654300" y="2984500"/>
          <p14:tracePt t="43486" x="2647950" y="2965450"/>
          <p14:tracePt t="43494" x="2641600" y="2946400"/>
          <p14:tracePt t="43509" x="2628900" y="2914650"/>
          <p14:tracePt t="43511" x="2622550" y="2889250"/>
          <p14:tracePt t="43526" x="2603500" y="2857500"/>
          <p14:tracePt t="43543" x="2584450" y="2819400"/>
          <p14:tracePt t="43559" x="2584450" y="2806700"/>
          <p14:tracePt t="43576" x="2565400" y="2800350"/>
          <p14:tracePt t="43592" x="2559050" y="2794000"/>
          <p14:tracePt t="43609" x="2559050" y="2774950"/>
          <p14:tracePt t="43626" x="2546350" y="2755900"/>
          <p14:tracePt t="43642" x="2540000" y="2755900"/>
          <p14:tracePt t="43658" x="2533650" y="2749550"/>
          <p14:tracePt t="43676" x="2527300" y="2743200"/>
          <p14:tracePt t="43692" x="2501900" y="2724150"/>
          <p14:tracePt t="43709" x="2444750" y="2698750"/>
          <p14:tracePt t="43726" x="2438400" y="2692400"/>
          <p14:tracePt t="43743" x="2432050" y="2686050"/>
          <p14:tracePt t="43759" x="2400300" y="2686050"/>
          <p14:tracePt t="43776" x="2362200" y="2679700"/>
          <p14:tracePt t="43792" x="2324100" y="2673350"/>
          <p14:tracePt t="43811" x="2298700" y="2660650"/>
          <p14:tracePt t="43826" x="2260600" y="2647950"/>
          <p14:tracePt t="43844" x="2203450" y="2647950"/>
          <p14:tracePt t="43859" x="2146300" y="2647950"/>
          <p14:tracePt t="43875" x="2095500" y="2660650"/>
          <p14:tracePt t="43893" x="2000250" y="2730500"/>
          <p14:tracePt t="43908" x="1885950" y="2813050"/>
          <p14:tracePt t="43926" x="1778000" y="2889250"/>
          <p14:tracePt t="43942" x="1727200" y="2940050"/>
          <p14:tracePt t="43959" x="1701800" y="2978150"/>
          <p14:tracePt t="43976" x="1676400" y="3028950"/>
          <p14:tracePt t="44009" x="1663700" y="3060700"/>
          <p14:tracePt t="44011" x="1638300" y="3092450"/>
          <p14:tracePt t="44027" x="1631950" y="3117850"/>
          <p14:tracePt t="44042" x="1625600" y="3124200"/>
          <p14:tracePt t="44060" x="1619250" y="3149600"/>
          <p14:tracePt t="44075" x="1606550" y="3181350"/>
          <p14:tracePt t="44092" x="1600200" y="3194050"/>
          <p14:tracePt t="44109" x="1587500" y="3238500"/>
          <p14:tracePt t="44126" x="1587500" y="3244850"/>
          <p14:tracePt t="44143" x="1587500" y="3282950"/>
          <p14:tracePt t="44159" x="1562100" y="3340100"/>
          <p14:tracePt t="44159" x="1562100" y="3352800"/>
          <p14:tracePt t="44177" x="1562100" y="3384550"/>
          <p14:tracePt t="44192" x="1562100" y="3441700"/>
          <p14:tracePt t="44209" x="1562100" y="3467100"/>
          <p14:tracePt t="44226" x="1562100" y="3505200"/>
          <p14:tracePt t="44243" x="1562100" y="3517900"/>
          <p14:tracePt t="44258" x="1562100" y="3556000"/>
          <p14:tracePt t="44292" x="1562100" y="3581400"/>
          <p14:tracePt t="44293" x="1562100" y="3625850"/>
          <p14:tracePt t="44310" x="1574800" y="3651250"/>
          <p14:tracePt t="44325" x="1587500" y="3670300"/>
          <p14:tracePt t="44342" x="1612900" y="3695700"/>
          <p14:tracePt t="44359" x="1644650" y="3733800"/>
          <p14:tracePt t="44375" x="1670050" y="3765550"/>
          <p14:tracePt t="44394" x="1689100" y="3771900"/>
          <p14:tracePt t="44409" x="1695450" y="3778250"/>
          <p14:tracePt t="44426" x="1701800" y="3784600"/>
          <p14:tracePt t="44465" x="1708150" y="3790950"/>
          <p14:tracePt t="44490" x="1733550" y="3810000"/>
          <p14:tracePt t="44491" x="1739900" y="3810000"/>
          <p14:tracePt t="44513" x="1746250" y="3810000"/>
          <p14:tracePt t="44521" x="1771650" y="3829050"/>
          <p14:tracePt t="44526" x="1816100" y="3848100"/>
          <p14:tracePt t="44542" x="1841500" y="3860800"/>
          <p14:tracePt t="44560" x="1873250" y="3879850"/>
          <p14:tracePt t="44575" x="1943100" y="3917950"/>
          <p14:tracePt t="44594" x="1987550" y="3924300"/>
          <p14:tracePt t="44610" x="2038350" y="3956050"/>
          <p14:tracePt t="44626" x="2070100" y="3962400"/>
          <p14:tracePt t="44643" x="2095500" y="3962400"/>
          <p14:tracePt t="44659" x="2120900" y="3968750"/>
          <p14:tracePt t="44945" x="2133600" y="3968750"/>
          <p14:tracePt t="44954" x="2139950" y="3968750"/>
          <p14:tracePt t="44961" x="2171700" y="3968750"/>
          <p14:tracePt t="44963" x="2209800" y="3943350"/>
          <p14:tracePt t="44976" x="2279650" y="3892550"/>
          <p14:tracePt t="45010" x="2286000" y="3892550"/>
          <p14:tracePt t="45329" x="2286000" y="3873500"/>
          <p14:tracePt t="45337" x="2286000" y="3867150"/>
          <p14:tracePt t="45343" x="2286000" y="3848100"/>
          <p14:tracePt t="45359" x="2286000" y="3822700"/>
          <p14:tracePt t="45393" x="2286000" y="3816350"/>
          <p14:tracePt t="45394" x="2286000" y="3803650"/>
          <p14:tracePt t="45409" x="2286000" y="3797300"/>
          <p14:tracePt t="45426" x="2286000" y="3778250"/>
          <p14:tracePt t="45442" x="2286000" y="3765550"/>
          <p14:tracePt t="45459" x="2286000" y="3752850"/>
          <p14:tracePt t="45475" x="2286000" y="3733800"/>
          <p14:tracePt t="45494" x="2286000" y="3708400"/>
          <p14:tracePt t="45509" x="2286000" y="3663950"/>
          <p14:tracePt t="45527" x="2286000" y="3638550"/>
          <p14:tracePt t="45543" x="2286000" y="3613150"/>
          <p14:tracePt t="45560" x="2286000" y="3594100"/>
          <p14:tracePt t="45576" x="2286000" y="3562350"/>
          <p14:tracePt t="45594" x="2286000" y="3543300"/>
          <p14:tracePt t="45609" x="2286000" y="3524250"/>
          <p14:tracePt t="45626" x="2286000" y="3492500"/>
          <p14:tracePt t="45642" x="2286000" y="3473450"/>
          <p14:tracePt t="45659" x="2286000" y="3429000"/>
          <p14:tracePt t="45659" x="2286000" y="3403600"/>
          <p14:tracePt t="45694" x="2286000" y="3390900"/>
          <p14:tracePt t="45695" x="2286000" y="3359150"/>
          <p14:tracePt t="45728" x="2286000" y="3352800"/>
          <p14:tracePt t="45730" x="2286000" y="3346450"/>
          <p14:tracePt t="45743" x="2286000" y="3321050"/>
          <p14:tracePt t="45810" x="2286000" y="3308350"/>
          <p14:tracePt t="45817" x="2286000" y="3302000"/>
          <p14:tracePt t="45819" x="2286000" y="3295650"/>
          <p14:tracePt t="45826" x="2286000" y="3270250"/>
          <p14:tracePt t="45845" x="2286000" y="3238500"/>
          <p14:tracePt t="45859" x="2286000" y="3232150"/>
          <p14:tracePt t="46225" x="2286000" y="3225800"/>
          <p14:tracePt t="47173" x="2273300" y="3219450"/>
          <p14:tracePt t="47181" x="2266950" y="3219450"/>
          <p14:tracePt t="47189" x="2260600" y="3225800"/>
          <p14:tracePt t="47197" x="2247900" y="3244850"/>
          <p14:tracePt t="47210" x="2247900" y="3257550"/>
          <p14:tracePt t="47226" x="2235200" y="3263900"/>
          <p14:tracePt t="47244" x="2222500" y="3289300"/>
          <p14:tracePt t="47365" x="2222500" y="3302000"/>
          <p14:tracePt t="47374" x="2222500" y="3308350"/>
          <p14:tracePt t="47376" x="2222500" y="3333750"/>
          <p14:tracePt t="47394" x="2197100" y="3365500"/>
          <p14:tracePt t="47410" x="2197100" y="3378200"/>
          <p14:tracePt t="47598" x="0" y="0"/>
        </p14:tracePtLst>
        <p14:tracePtLst>
          <p14:tracePt t="47993" x="2197100" y="3378200"/>
          <p14:tracePt t="48718" x="2203450" y="3384550"/>
          <p14:tracePt t="48725" x="2247900" y="3384550"/>
          <p14:tracePt t="48743" x="2260600" y="3384550"/>
          <p14:tracePt t="48766" x="2266950" y="3384550"/>
          <p14:tracePt t="48769" x="2273300" y="3384550"/>
          <p14:tracePt t="48777" x="2311400" y="3384550"/>
          <p14:tracePt t="48794" x="2349500" y="3384550"/>
          <p14:tracePt t="48810" x="2355850" y="3384550"/>
          <p14:tracePt t="48989" x="2381250" y="3384550"/>
          <p14:tracePt t="48991" x="2387600" y="3384550"/>
          <p14:tracePt t="49001" x="2425700" y="3384550"/>
          <p14:tracePt t="49010" x="2470150" y="3371850"/>
          <p14:tracePt t="49028" x="2495550" y="3365500"/>
          <p14:tracePt t="49044" x="2520950" y="3359150"/>
          <p14:tracePt t="49044" x="2533650" y="3359150"/>
          <p14:tracePt t="49062" x="2552700" y="3340100"/>
          <p14:tracePt t="49077" x="2597150" y="3314700"/>
          <p14:tracePt t="49095" x="2622550" y="3314700"/>
          <p14:tracePt t="49110" x="2667000" y="3308350"/>
          <p14:tracePt t="49128" x="2705100" y="3302000"/>
          <p14:tracePt t="49144" x="2724150" y="3289300"/>
          <p14:tracePt t="49161" x="2743200" y="3289300"/>
          <p14:tracePt t="49388" x="2762250" y="3289300"/>
          <p14:tracePt t="49397" x="2768600" y="3289300"/>
          <p14:tracePt t="49405" x="2794000" y="3289300"/>
          <p14:tracePt t="49412" x="2863850" y="3289300"/>
          <p14:tracePt t="49427" x="3028950" y="3289300"/>
          <p14:tracePt t="49444" x="3314700" y="3289300"/>
          <p14:tracePt t="49462" x="3397250" y="3289300"/>
          <p14:tracePt t="49478" x="3403600" y="3289300"/>
          <p14:tracePt t="49597" x="3422650" y="3289300"/>
          <p14:tracePt t="49605" x="3429000" y="3289300"/>
          <p14:tracePt t="49613" x="3473450" y="3289300"/>
          <p14:tracePt t="49628" x="3530600" y="3289300"/>
          <p14:tracePt t="49643" x="3644900" y="3289300"/>
          <p14:tracePt t="49662" x="3714750" y="3289300"/>
          <p14:tracePt t="49678" x="3790950" y="3289300"/>
          <p14:tracePt t="49694" x="3860800" y="3289300"/>
          <p14:tracePt t="49711" x="3867150" y="3289300"/>
          <p14:tracePt t="50401" x="3879850" y="3289300"/>
          <p14:tracePt t="50401" x="3892550" y="3289300"/>
          <p14:tracePt t="50411" x="3905250" y="3289300"/>
          <p14:tracePt t="50427" x="3917950" y="3289300"/>
          <p14:tracePt t="50428" x="3943350" y="3295650"/>
          <p14:tracePt t="50465" x="3975100" y="3308350"/>
          <p14:tracePt t="50477" x="3981450" y="3314700"/>
          <p14:tracePt t="50478" x="4006850" y="3327400"/>
          <p14:tracePt t="50495" x="4025900" y="3340100"/>
          <p14:tracePt t="50857" x="0" y="0"/>
        </p14:tracePtLst>
        <p14:tracePtLst>
          <p14:tracePt t="51448" x="4025900" y="3340100"/>
          <p14:tracePt t="60725" x="0" y="0"/>
        </p14:tracePtLst>
        <p14:tracePtLst>
          <p14:tracePt t="61343" x="4051300" y="3340100"/>
          <p14:tracePt t="61621" x="4076700" y="3340100"/>
          <p14:tracePt t="61628" x="4083050" y="3346450"/>
          <p14:tracePt t="61628" x="4089400" y="3352800"/>
          <p14:tracePt t="61646" x="4095750" y="3359150"/>
          <p14:tracePt t="61664" x="4095750" y="3365500"/>
          <p14:tracePt t="61665" x="4108450" y="3371850"/>
          <p14:tracePt t="61717" x="4114800" y="3390900"/>
          <p14:tracePt t="61726" x="4114800" y="3397250"/>
          <p14:tracePt t="61733" x="4127500" y="3403600"/>
          <p14:tracePt t="61741" x="4140200" y="3409950"/>
          <p14:tracePt t="61749" x="4210050" y="3441700"/>
          <p14:tracePt t="61749" x="4235450" y="3479800"/>
          <p14:tracePt t="61765" x="4267200" y="3498850"/>
          <p14:tracePt t="61782" x="4318000" y="3530600"/>
          <p14:tracePt t="61799" x="4400550" y="3575050"/>
          <p14:tracePt t="61815" x="4559300" y="3657600"/>
          <p14:tracePt t="61833" x="4705350" y="3746500"/>
          <p14:tracePt t="61849" x="4838700" y="3803650"/>
          <p14:tracePt t="61865" x="4972050" y="3867150"/>
          <p14:tracePt t="61881" x="5124450" y="3917950"/>
          <p14:tracePt t="61881" x="0" y="0"/>
        </p14:tracePtLst>
        <p14:tracePtLst>
          <p14:tracePt t="62181" x="6788150" y="3905250"/>
          <p14:tracePt t="63081" x="6788150" y="3898900"/>
          <p14:tracePt t="63090" x="6788150" y="3892550"/>
          <p14:tracePt t="63198" x="6788150" y="3886200"/>
          <p14:tracePt t="63223" x="6788150" y="3860800"/>
          <p14:tracePt t="63224" x="6788150" y="3854450"/>
          <p14:tracePt t="63231" x="6788150" y="3841750"/>
          <p14:tracePt t="63248" x="6788150" y="3822700"/>
          <p14:tracePt t="63265" x="6788150" y="3797300"/>
          <p14:tracePt t="63281" x="6788150" y="3778250"/>
          <p14:tracePt t="63337" x="6788150" y="3759200"/>
          <p14:tracePt t="63345" x="6788150" y="3746500"/>
          <p14:tracePt t="63353" x="6788150" y="3740150"/>
          <p14:tracePt t="65596" x="6788150" y="3721100"/>
          <p14:tracePt t="65607" x="6788150" y="3714750"/>
          <p14:tracePt t="65615" x="6788150" y="3708400"/>
          <p14:tracePt t="65616" x="6769100" y="3676650"/>
          <p14:tracePt t="65632" x="6769100" y="3670300"/>
          <p14:tracePt t="67021" x="6762750" y="3651250"/>
          <p14:tracePt t="67028" x="6737350" y="3619500"/>
          <p14:tracePt t="67049" x="6731000" y="3606800"/>
          <p14:tracePt t="67050" x="6711950" y="3562350"/>
          <p14:tracePt t="67066" x="6699250" y="3530600"/>
          <p14:tracePt t="67083" x="6673850" y="3486150"/>
          <p14:tracePt t="67100" x="6661150" y="3467100"/>
          <p14:tracePt t="67100" x="6654800" y="3448050"/>
          <p14:tracePt t="67117" x="6635750" y="3416300"/>
          <p14:tracePt t="67134" x="6629400" y="3397250"/>
          <p14:tracePt t="67150" x="6616700" y="3371850"/>
          <p14:tracePt t="67167" x="6572250" y="3314700"/>
          <p14:tracePt t="67183" x="6515100" y="3257550"/>
          <p14:tracePt t="67199" x="6451600" y="3168650"/>
          <p14:tracePt t="67217" x="6419850" y="3136900"/>
          <p14:tracePt t="67233" x="6400800" y="3105150"/>
          <p14:tracePt t="67453" x="6388100" y="3092450"/>
          <p14:tracePt t="67461" x="6381750" y="3073400"/>
          <p14:tracePt t="67470" x="6362700" y="3048000"/>
          <p14:tracePt t="67471" x="6356350" y="3022600"/>
          <p14:tracePt t="67485" x="6343650" y="2965450"/>
          <p14:tracePt t="67485" x="6330950" y="2921000"/>
          <p14:tracePt t="67502" x="6311900" y="2882900"/>
          <p14:tracePt t="67516" x="6305550" y="2825750"/>
          <p14:tracePt t="67534" x="6305550" y="2806700"/>
          <p14:tracePt t="67820" x="0" y="0"/>
        </p14:tracePtLst>
        <p14:tracePtLst>
          <p14:tracePt t="68643" x="6305550" y="2743200"/>
          <p14:tracePt t="74142" x="6305550" y="2736850"/>
          <p14:tracePt t="74158" x="6311900" y="2730500"/>
          <p14:tracePt t="74158" x="6311900" y="2724150"/>
          <p14:tracePt t="74167" x="6311900" y="2711450"/>
          <p14:tracePt t="74177" x="6311900" y="2705100"/>
          <p14:tracePt t="74185" x="6311900" y="2698750"/>
          <p14:tracePt t="74222" x="6311900" y="2692400"/>
          <p14:tracePt t="74223" x="6311900" y="2673350"/>
          <p14:tracePt t="74338" x="6311900" y="2667000"/>
          <p14:tracePt t="74346" x="6318250" y="2660650"/>
          <p14:tracePt t="74385" x="6318250" y="2635250"/>
          <p14:tracePt t="74395" x="6324600" y="2628900"/>
          <p14:tracePt t="74628" x="6337300" y="2616200"/>
          <p14:tracePt t="74635" x="6343650" y="2609850"/>
          <p14:tracePt t="74636" x="6356350" y="2590800"/>
          <p14:tracePt t="74644" x="6369050" y="2571750"/>
          <p14:tracePt t="74653" x="6394450" y="2552700"/>
          <p14:tracePt t="74670" x="6413500" y="2546350"/>
          <p14:tracePt t="74827" x="0" y="0"/>
        </p14:tracePtLst>
        <p14:tracePtLst>
          <p14:tracePt t="75272" x="6413500" y="2546350"/>
          <p14:tracePt t="76235" x="6400800" y="2559050"/>
          <p14:tracePt t="76245" x="6400800" y="2565400"/>
          <p14:tracePt t="76253" x="6362700" y="2571750"/>
          <p14:tracePt t="76254" x="6350000" y="2584450"/>
          <p14:tracePt t="76938" x="6305550" y="2597150"/>
          <p14:tracePt t="76946" x="6261100" y="2603500"/>
          <p14:tracePt t="76954" x="6235700" y="2616200"/>
          <p14:tracePt t="76955" x="6184900" y="2641600"/>
          <p14:tracePt t="76970" x="6102350" y="2679700"/>
          <p14:tracePt t="76988" x="6026150" y="2711450"/>
          <p14:tracePt t="77004" x="5899150" y="2749550"/>
          <p14:tracePt t="77021" x="5753100" y="2794000"/>
          <p14:tracePt t="77037" x="5626100" y="2825750"/>
          <p14:tracePt t="77054" x="5511800" y="2844800"/>
          <p14:tracePt t="77070" x="5410200" y="2870200"/>
          <p14:tracePt t="77087" x="5308600" y="2889250"/>
          <p14:tracePt t="77104" x="5219700" y="2914650"/>
          <p14:tracePt t="77120" x="5187950" y="2921000"/>
          <p14:tracePt t="77120" x="5175250" y="2921000"/>
          <p14:tracePt t="77139" x="5118100" y="2946400"/>
          <p14:tracePt t="77155" x="5048250" y="2946400"/>
          <p14:tracePt t="77171" x="4991100" y="2965450"/>
          <p14:tracePt t="77187" x="4965700" y="2971800"/>
          <p14:tracePt t="77204" x="4908550" y="2978150"/>
          <p14:tracePt t="77220" x="4870450" y="3009900"/>
          <p14:tracePt t="77237" x="4826000" y="3016250"/>
          <p14:tracePt t="77254" x="4787900" y="3028950"/>
          <p14:tracePt t="77270" x="4749800" y="3054350"/>
          <p14:tracePt t="77287" x="4724400" y="3060700"/>
          <p14:tracePt t="77304" x="4673600" y="3092450"/>
          <p14:tracePt t="77321" x="4641850" y="3111500"/>
          <p14:tracePt t="77337" x="4610100" y="3130550"/>
          <p14:tracePt t="77353" x="4578350" y="3149600"/>
          <p14:tracePt t="78465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42" y="1647146"/>
            <a:ext cx="4348386" cy="3433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366" b="64510"/>
          <a:stretch/>
        </p:blipFill>
        <p:spPr bwMode="auto">
          <a:xfrm>
            <a:off x="4557923" y="1647146"/>
            <a:ext cx="4334557" cy="2091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517" r="33366"/>
          <a:stretch/>
        </p:blipFill>
        <p:spPr bwMode="auto">
          <a:xfrm>
            <a:off x="4586224" y="3324305"/>
            <a:ext cx="4364457" cy="175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956964" y="2886445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46488" y="3462509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86448" y="3462509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17748" y="3462509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96236" y="3396239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32628" y="2886445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23140" y="2886445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98450" y="2886445"/>
            <a:ext cx="260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342614" y="3440033"/>
            <a:ext cx="3529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 G </a:t>
            </a:r>
            <a:endParaRPr lang="en-US" sz="1200" dirty="0"/>
          </a:p>
        </p:txBody>
      </p:sp>
      <p:sp>
        <p:nvSpPr>
          <p:cNvPr id="33" name="Rectangle 32"/>
          <p:cNvSpPr/>
          <p:nvPr/>
        </p:nvSpPr>
        <p:spPr>
          <a:xfrm>
            <a:off x="8467490" y="3440033"/>
            <a:ext cx="3529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 H 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107504" y="5143578"/>
            <a:ext cx="905962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Partial list of participating international experts: </a:t>
            </a:r>
            <a:r>
              <a:rPr lang="en-US" sz="1400" i="1" dirty="0"/>
              <a:t> </a:t>
            </a:r>
            <a:r>
              <a:rPr lang="en-US" sz="1400" b="1" i="1" dirty="0"/>
              <a:t>(A) </a:t>
            </a:r>
            <a:r>
              <a:rPr lang="en-US" sz="1400" b="1" dirty="0"/>
              <a:t>Dr. Jennifer House</a:t>
            </a:r>
            <a:r>
              <a:rPr lang="en-US" sz="1400" dirty="0"/>
              <a:t>, President of the March of Dimes; </a:t>
            </a:r>
            <a:r>
              <a:rPr lang="en-US" sz="1400" b="1" i="1" dirty="0"/>
              <a:t>(B)</a:t>
            </a:r>
            <a:r>
              <a:rPr lang="en-US" sz="1400" dirty="0"/>
              <a:t> </a:t>
            </a:r>
            <a:r>
              <a:rPr lang="en-US" sz="1400" b="1" dirty="0"/>
              <a:t>Dr. Michael Katz</a:t>
            </a:r>
            <a:r>
              <a:rPr lang="en-US" sz="1400" dirty="0"/>
              <a:t>, VP for Science, March of Dimes and 1</a:t>
            </a:r>
            <a:r>
              <a:rPr lang="en-US" sz="1400" baseline="30000" dirty="0"/>
              <a:t>st</a:t>
            </a:r>
            <a:r>
              <a:rPr lang="en-US" sz="1400" dirty="0"/>
              <a:t> President of the World Alliance for the Prevention of Birth Defects (WAPBD)</a:t>
            </a:r>
            <a:r>
              <a:rPr lang="en-US" sz="1400" b="1" i="1" dirty="0"/>
              <a:t>; (C</a:t>
            </a:r>
            <a:r>
              <a:rPr lang="en-US" sz="1400" i="1" dirty="0"/>
              <a:t>)  </a:t>
            </a:r>
            <a:r>
              <a:rPr lang="en-US" sz="1400" dirty="0"/>
              <a:t>Dr. W. Wertelecki, prospective Director of the OMNI-Net in Ukraine and WAPBD Secretary-Treasurer ;</a:t>
            </a:r>
            <a:r>
              <a:rPr lang="en-US" sz="1400" b="1" i="1" dirty="0"/>
              <a:t> (D) </a:t>
            </a:r>
            <a:r>
              <a:rPr lang="en-US" sz="1400" b="1" dirty="0"/>
              <a:t>Mr. Y. </a:t>
            </a:r>
            <a:r>
              <a:rPr lang="en-US" sz="1400" b="1" dirty="0" err="1"/>
              <a:t>Poortman</a:t>
            </a:r>
            <a:r>
              <a:rPr lang="en-US" sz="1400" b="1" dirty="0"/>
              <a:t>, </a:t>
            </a:r>
            <a:r>
              <a:rPr lang="en-US" sz="1400" dirty="0"/>
              <a:t>VP of the WAPBD and leader of European Alliances of Parental Support Groups; </a:t>
            </a:r>
            <a:r>
              <a:rPr lang="en-US" sz="1400" b="1" i="1" dirty="0"/>
              <a:t>(E) </a:t>
            </a:r>
            <a:r>
              <a:rPr lang="en-US" sz="1400" b="1" dirty="0"/>
              <a:t>Dr. John Harris</a:t>
            </a:r>
            <a:r>
              <a:rPr lang="en-US" sz="1400" dirty="0"/>
              <a:t>, Director, California Birth Defects Monitoring Program; </a:t>
            </a:r>
            <a:r>
              <a:rPr lang="en-US" sz="1400" b="1" i="1" dirty="0"/>
              <a:t> (F) L. Edmonds, </a:t>
            </a:r>
            <a:r>
              <a:rPr lang="en-US" sz="1400" i="1" dirty="0"/>
              <a:t>Centers for Disease Control</a:t>
            </a:r>
            <a:r>
              <a:rPr lang="en-US" sz="1400" b="1" i="1" dirty="0"/>
              <a:t>; (G) </a:t>
            </a:r>
            <a:r>
              <a:rPr lang="en-US" sz="1400" b="1" dirty="0"/>
              <a:t>Dr. V. </a:t>
            </a:r>
            <a:r>
              <a:rPr lang="en-US" sz="1400" b="1" dirty="0" err="1"/>
              <a:t>Zamostian</a:t>
            </a:r>
            <a:r>
              <a:rPr lang="en-US" sz="1400" dirty="0"/>
              <a:t>, Associate Dean, Kyiv </a:t>
            </a:r>
            <a:r>
              <a:rPr lang="en-US" sz="1400" dirty="0" err="1"/>
              <a:t>Mohyla</a:t>
            </a:r>
            <a:r>
              <a:rPr lang="en-US" sz="1400" dirty="0"/>
              <a:t> Academy University; (</a:t>
            </a:r>
            <a:r>
              <a:rPr lang="en-US" sz="1400" b="1" i="1" dirty="0"/>
              <a:t>F</a:t>
            </a:r>
            <a:r>
              <a:rPr lang="en-US" sz="1400" dirty="0"/>
              <a:t>) </a:t>
            </a:r>
            <a:r>
              <a:rPr lang="en-US" sz="1400" b="1" dirty="0"/>
              <a:t>Dr. </a:t>
            </a:r>
            <a:r>
              <a:rPr lang="en-US" sz="1400" b="1" dirty="0" err="1"/>
              <a:t>Ihor</a:t>
            </a:r>
            <a:r>
              <a:rPr lang="en-US" sz="1400" b="1" dirty="0"/>
              <a:t> </a:t>
            </a:r>
            <a:r>
              <a:rPr lang="en-US" sz="1400" b="1" dirty="0" err="1"/>
              <a:t>Baryliak</a:t>
            </a:r>
            <a:r>
              <a:rPr lang="en-US" sz="1400" dirty="0"/>
              <a:t>, </a:t>
            </a:r>
            <a:r>
              <a:rPr lang="en-US" sz="1400" dirty="0" err="1"/>
              <a:t>Teratologist</a:t>
            </a:r>
            <a:r>
              <a:rPr lang="en-US" sz="1400" dirty="0"/>
              <a:t>, Institute of Social Hygiene; Lower row – Delegation of Ukrainian Medical Geneticists. </a:t>
            </a:r>
          </a:p>
        </p:txBody>
      </p:sp>
      <p:sp>
        <p:nvSpPr>
          <p:cNvPr id="40" name="AutoShape 7" descr="Image result for john gofman"/>
          <p:cNvSpPr>
            <a:spLocks noChangeAspect="1" noChangeArrowheads="1"/>
          </p:cNvSpPr>
          <p:nvPr/>
        </p:nvSpPr>
        <p:spPr bwMode="auto">
          <a:xfrm>
            <a:off x="7363544" y="26362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84242" y="908720"/>
            <a:ext cx="8308237" cy="64633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                                                         EARLY STEPS (1986-2008) </a:t>
            </a:r>
            <a:br>
              <a:rPr lang="en-US" b="1" dirty="0"/>
            </a:br>
            <a:r>
              <a:rPr lang="en-US" b="1" dirty="0"/>
              <a:t>   Defining a Global and Ukrainian Alliances for the Prevention of Birth Defects 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9592" y="4803819"/>
            <a:ext cx="3432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International Court of Justice, The Hague, Holland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76057" y="1772816"/>
            <a:ext cx="3432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Ministry of Health, Kyiv, Ukraine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660232" y="3501008"/>
            <a:ext cx="325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 F 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924414" y="4197235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763688" y="4197234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243564" y="2692945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43564" y="1685441"/>
            <a:ext cx="652743" cy="369332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1998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621198" y="188640"/>
            <a:ext cx="6062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Papyrus" panose="03070502060502030205" pitchFamily="66" charset="0"/>
              </a:rPr>
              <a:t>ADDENDUM </a:t>
            </a:r>
            <a:br>
              <a:rPr lang="en-US" b="1" dirty="0">
                <a:latin typeface="Papyrus" panose="03070502060502030205" pitchFamily="66" charset="0"/>
              </a:rPr>
            </a:br>
            <a:r>
              <a:rPr lang="en-US" sz="1400" b="1" dirty="0">
                <a:latin typeface="Papyrus" panose="03070502060502030205" pitchFamily="66" charset="0"/>
              </a:rPr>
              <a:t>PRENATAL  CHORNOBYL  RADIATION   EXPOSURES </a:t>
            </a:r>
          </a:p>
        </p:txBody>
      </p:sp>
    </p:spTree>
    <p:extLst>
      <p:ext uri="{BB962C8B-B14F-4D97-AF65-F5344CB8AC3E}">
        <p14:creationId xmlns:p14="http://schemas.microsoft.com/office/powerpoint/2010/main" val="392248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807">
        <p:fade/>
      </p:transition>
    </mc:Choice>
    <mc:Fallback xmlns="">
      <p:transition spd="med" advTm="1208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25" x="4394200" y="3130550"/>
          <p14:tracePt t="1557" x="4394200" y="3124200"/>
          <p14:tracePt t="1733" x="4387850" y="3124200"/>
          <p14:tracePt t="1751" x="4381500" y="3124200"/>
          <p14:tracePt t="1753" x="4330700" y="3149600"/>
          <p14:tracePt t="1770" x="4273550" y="3168650"/>
          <p14:tracePt t="1787" x="4178300" y="3181350"/>
          <p14:tracePt t="1803" x="3937000" y="3244850"/>
          <p14:tracePt t="1822" x="3740150" y="3276600"/>
          <p14:tracePt t="1838" x="3549650" y="3321050"/>
          <p14:tracePt t="1854" x="3378200" y="3365500"/>
          <p14:tracePt t="1870" x="3371850" y="3365500"/>
          <p14:tracePt t="2070" x="3352800" y="3365500"/>
          <p14:tracePt t="2078" x="3346450" y="3365500"/>
          <p14:tracePt t="2080" x="3321050" y="3365500"/>
          <p14:tracePt t="2087" x="3219450" y="3327400"/>
          <p14:tracePt t="2106" x="3086100" y="3282950"/>
          <p14:tracePt t="2120" x="2997200" y="3251200"/>
          <p14:tracePt t="2136" x="2933700" y="3232150"/>
          <p14:tracePt t="2155" x="2927350" y="3225800"/>
          <p14:tracePt t="2277" x="2895600" y="3206750"/>
          <p14:tracePt t="2285" x="2889250" y="3200400"/>
          <p14:tracePt t="2287" x="2832100" y="3187700"/>
          <p14:tracePt t="2304" x="2768600" y="3143250"/>
          <p14:tracePt t="2510" x="2762250" y="3130550"/>
          <p14:tracePt t="2534" x="2743200" y="3105150"/>
          <p14:tracePt t="2554" x="2730500" y="3073400"/>
          <p14:tracePt t="2570" x="2705100" y="3016250"/>
          <p14:tracePt t="2573" x="2698750" y="2990850"/>
          <p14:tracePt t="2588" x="2679700" y="2940050"/>
          <p14:tracePt t="2606" x="2654300" y="2895600"/>
          <p14:tracePt t="2621" x="2647950" y="2876550"/>
          <p14:tracePt t="2639" x="2641600" y="2857500"/>
          <p14:tracePt t="2655" x="2609850" y="2813050"/>
          <p14:tracePt t="2671" x="2590800" y="2768600"/>
          <p14:tracePt t="2688" x="2571750" y="2724150"/>
          <p14:tracePt t="2703" x="2559050" y="2686050"/>
          <p14:tracePt t="3161" x="2559050" y="2673350"/>
          <p14:tracePt t="3179" x="2533650" y="2616200"/>
          <p14:tracePt t="3188" x="2514600" y="2584450"/>
          <p14:tracePt t="3190" x="2508250" y="2533650"/>
          <p14:tracePt t="3204" x="2476500" y="2476500"/>
          <p14:tracePt t="3221" x="2470150" y="2451100"/>
          <p14:tracePt t="3238" x="2463800" y="2425700"/>
          <p14:tracePt t="3793" x="2463800" y="2470150"/>
          <p14:tracePt t="3801" x="2495550" y="2520950"/>
          <p14:tracePt t="3808" x="2495550" y="2527300"/>
          <p14:tracePt t="4105" x="2495550" y="2546350"/>
          <p14:tracePt t="4116" x="2495550" y="2552700"/>
          <p14:tracePt t="4130" x="2495550" y="2578100"/>
          <p14:tracePt t="4202" x="2495550" y="2584450"/>
          <p14:tracePt t="4202" x="2495550" y="2597150"/>
          <p14:tracePt t="4217" x="2495550" y="2609850"/>
          <p14:tracePt t="4219" x="2495550" y="2616200"/>
          <p14:tracePt t="4237" x="2495550" y="2635250"/>
          <p14:tracePt t="4239" x="2489200" y="2692400"/>
          <p14:tracePt t="4255" x="2470150" y="2736850"/>
          <p14:tracePt t="4272" x="2457450" y="2774950"/>
          <p14:tracePt t="4272" x="2451100" y="2781300"/>
          <p14:tracePt t="4289" x="2444750" y="2787650"/>
          <p14:tracePt t="4305" x="2438400" y="2813050"/>
          <p14:tracePt t="4322" x="2425700" y="2857500"/>
          <p14:tracePt t="4337" x="2419350" y="2876550"/>
          <p14:tracePt t="4355" x="2413000" y="2908300"/>
          <p14:tracePt t="4371" x="2406650" y="2927350"/>
          <p14:tracePt t="4388" x="2400300" y="2965450"/>
          <p14:tracePt t="4405" x="2381250" y="2990850"/>
          <p14:tracePt t="4422" x="2362200" y="3028950"/>
          <p14:tracePt t="4438" x="2336800" y="3073400"/>
          <p14:tracePt t="4454" x="2324100" y="3124200"/>
          <p14:tracePt t="4472" x="2324100" y="3168650"/>
          <p14:tracePt t="4488" x="2298700" y="3219450"/>
          <p14:tracePt t="4506" x="2292350" y="3244850"/>
          <p14:tracePt t="4522" x="2286000" y="3257550"/>
          <p14:tracePt t="4539" x="2279650" y="3282950"/>
          <p14:tracePt t="4554" x="2279650" y="3289300"/>
          <p14:tracePt t="4572" x="2279650" y="3295650"/>
          <p14:tracePt t="4588" x="2260600" y="3314700"/>
          <p14:tracePt t="4605" x="2254250" y="3340100"/>
          <p14:tracePt t="4620" x="2241550" y="3352800"/>
          <p14:tracePt t="4638" x="2235200" y="3371850"/>
          <p14:tracePt t="4654" x="2235200" y="3378200"/>
          <p14:tracePt t="4671" x="2216150" y="3409950"/>
          <p14:tracePt t="6070" x="2216150" y="3422650"/>
          <p14:tracePt t="6081" x="2203450" y="3435350"/>
          <p14:tracePt t="6083" x="2178050" y="3448050"/>
          <p14:tracePt t="6089" x="2152650" y="3473450"/>
          <p14:tracePt t="6107" x="2146300" y="3479800"/>
          <p14:tracePt t="6548" x="2139950" y="3473450"/>
          <p14:tracePt t="6557" x="2133600" y="3448050"/>
          <p14:tracePt t="6557" x="2133600" y="3441700"/>
          <p14:tracePt t="6574" x="2114550" y="3422650"/>
          <p14:tracePt t="6575" x="2095500" y="3365500"/>
          <p14:tracePt t="6590" x="2076450" y="3282950"/>
          <p14:tracePt t="6606" x="2057400" y="3206750"/>
          <p14:tracePt t="6622" x="2051050" y="3162300"/>
          <p14:tracePt t="6639" x="2051050" y="3130550"/>
          <p14:tracePt t="6966" x="2044700" y="3130550"/>
          <p14:tracePt t="6980" x="2025650" y="3162300"/>
          <p14:tracePt t="6989" x="2000250" y="3181350"/>
          <p14:tracePt t="7005" x="1968500" y="3251200"/>
          <p14:tracePt t="7008" x="1949450" y="3295650"/>
          <p14:tracePt t="7022" x="1917700" y="3409950"/>
          <p14:tracePt t="7040" x="1911350" y="3454400"/>
          <p14:tracePt t="7173" x="1905000" y="3486150"/>
          <p14:tracePt t="7182" x="1905000" y="3492500"/>
          <p14:tracePt t="7189" x="1905000" y="3524250"/>
          <p14:tracePt t="7191" x="1905000" y="3638550"/>
          <p14:tracePt t="7207" x="1905000" y="3733800"/>
          <p14:tracePt t="7222" x="1905000" y="3810000"/>
          <p14:tracePt t="7239" x="1905000" y="3816350"/>
          <p14:tracePt t="7256" x="1905000" y="3822700"/>
          <p14:tracePt t="7460" x="1898650" y="3822700"/>
          <p14:tracePt t="7469" x="1898650" y="3810000"/>
          <p14:tracePt t="7471" x="1898650" y="3784600"/>
          <p14:tracePt t="7485" x="1854200" y="3727450"/>
          <p14:tracePt t="7504" x="1847850" y="3683000"/>
          <p14:tracePt t="7506" x="1847850" y="3613150"/>
          <p14:tracePt t="7522" x="1841500" y="3536950"/>
          <p14:tracePt t="7555" x="1816100" y="3454400"/>
          <p14:tracePt t="7558" x="1803400" y="3390900"/>
          <p14:tracePt t="7573" x="1803400" y="3327400"/>
          <p14:tracePt t="7590" x="1778000" y="3276600"/>
          <p14:tracePt t="7606" x="1765300" y="3219450"/>
          <p14:tracePt t="7622" x="1739900" y="3168650"/>
          <p14:tracePt t="7639" x="1720850" y="3130550"/>
          <p14:tracePt t="7655" x="1720850" y="3124200"/>
          <p14:tracePt t="7672" x="1720850" y="3105150"/>
          <p14:tracePt t="7689" x="1720850" y="3098800"/>
          <p14:tracePt t="7796" x="1720850" y="3092450"/>
          <p14:tracePt t="7805" x="1695450" y="3035300"/>
          <p14:tracePt t="7814" x="1695450" y="3022600"/>
          <p14:tracePt t="7822" x="1689100" y="2978150"/>
          <p14:tracePt t="7838" x="1689100" y="2971800"/>
          <p14:tracePt t="7981" x="1689100" y="2990850"/>
          <p14:tracePt t="7999" x="1689100" y="3022600"/>
          <p14:tracePt t="8006" x="1689100" y="3054350"/>
          <p14:tracePt t="8008" x="1708150" y="3105150"/>
          <p14:tracePt t="8022" x="1708150" y="3117850"/>
          <p14:tracePt t="8101" x="1708150" y="3130550"/>
          <p14:tracePt t="8115" x="1727200" y="3162300"/>
          <p14:tracePt t="8129" x="1746250" y="3200400"/>
          <p14:tracePt t="8129" x="1746250" y="3219450"/>
          <p14:tracePt t="8142" x="1746250" y="3251200"/>
          <p14:tracePt t="8144" x="1746250" y="3295650"/>
          <p14:tracePt t="8158" x="1752600" y="3314700"/>
          <p14:tracePt t="8158" x="1758950" y="3359150"/>
          <p14:tracePt t="8174" x="1778000" y="3448050"/>
          <p14:tracePt t="8189" x="1797050" y="3524250"/>
          <p14:tracePt t="8206" x="1809750" y="3600450"/>
          <p14:tracePt t="8222" x="1822450" y="3657600"/>
          <p14:tracePt t="8240" x="1828800" y="3683000"/>
          <p14:tracePt t="8257" x="1847850" y="3727450"/>
          <p14:tracePt t="8272" x="1854200" y="3733800"/>
          <p14:tracePt t="8289" x="1860550" y="3771900"/>
          <p14:tracePt t="8306" x="1873250" y="3829050"/>
          <p14:tracePt t="8323" x="1892300" y="3854450"/>
          <p14:tracePt t="8339" x="1898650" y="3917950"/>
          <p14:tracePt t="8339" x="1905000" y="3930650"/>
          <p14:tracePt t="8357" x="1905000" y="3956050"/>
          <p14:tracePt t="8373" x="1917700" y="3975100"/>
          <p14:tracePt t="8391" x="1924050" y="3981450"/>
          <p14:tracePt t="8518" x="1930400" y="4013200"/>
          <p14:tracePt t="8518" x="1930400" y="4032250"/>
          <p14:tracePt t="8532" x="1936750" y="4051300"/>
          <p14:tracePt t="8534" x="1936750" y="4057650"/>
          <p14:tracePt t="8547" x="1936750" y="4070350"/>
          <p14:tracePt t="8556" x="1943100" y="4102100"/>
          <p14:tracePt t="8869" x="1955800" y="4114800"/>
          <p14:tracePt t="8876" x="1962150" y="4121150"/>
          <p14:tracePt t="8881" x="1962150" y="4127500"/>
          <p14:tracePt t="8889" x="1962150" y="4171950"/>
          <p14:tracePt t="8906" x="1962150" y="4197350"/>
          <p14:tracePt t="8923" x="1962150" y="4210050"/>
          <p14:tracePt t="8939" x="1962150" y="4229100"/>
          <p14:tracePt t="8956" x="1962150" y="4235450"/>
          <p14:tracePt t="9129" x="1962150" y="4222750"/>
          <p14:tracePt t="9138" x="1962150" y="4216400"/>
          <p14:tracePt t="9148" x="1962150" y="4203700"/>
          <p14:tracePt t="9155" x="1962150" y="4197350"/>
          <p14:tracePt t="9157" x="1962150" y="4140200"/>
          <p14:tracePt t="9173" x="1955800" y="4089400"/>
          <p14:tracePt t="9189" x="1936750" y="4044950"/>
          <p14:tracePt t="9206" x="1930400" y="3987800"/>
          <p14:tracePt t="9222" x="1898650" y="3943350"/>
          <p14:tracePt t="9222" x="1892300" y="3930650"/>
          <p14:tracePt t="9242" x="1885950" y="3886200"/>
          <p14:tracePt t="9242" x="1860550" y="3867150"/>
          <p14:tracePt t="9274" x="1860550" y="3841750"/>
          <p14:tracePt t="9289" x="1860550" y="3803650"/>
          <p14:tracePt t="9291" x="1847850" y="3759200"/>
          <p14:tracePt t="9306" x="1841500" y="3727450"/>
          <p14:tracePt t="9323" x="1841500" y="3683000"/>
          <p14:tracePt t="9339" x="1822450" y="3625850"/>
          <p14:tracePt t="9356" x="1803400" y="3556000"/>
          <p14:tracePt t="9372" x="1797050" y="3517900"/>
          <p14:tracePt t="9389" x="1784350" y="3460750"/>
          <p14:tracePt t="9406" x="1778000" y="3429000"/>
          <p14:tracePt t="9424" x="1778000" y="3422650"/>
          <p14:tracePt t="9545" x="1778000" y="3409950"/>
          <p14:tracePt t="9553" x="1771650" y="3384550"/>
          <p14:tracePt t="9564" x="1771650" y="3352800"/>
          <p14:tracePt t="9572" x="1771650" y="3302000"/>
          <p14:tracePt t="9589" x="1771650" y="3257550"/>
          <p14:tracePt t="9606" x="1765300" y="3219450"/>
          <p14:tracePt t="9622" x="1765300" y="3200400"/>
          <p14:tracePt t="9674" x="1765300" y="3194050"/>
          <p14:tracePt t="9721" x="1765300" y="3187700"/>
          <p14:tracePt t="9738" x="1765300" y="3162300"/>
          <p14:tracePt t="9740" x="1765300" y="3155950"/>
          <p14:tracePt t="9756" x="1758950" y="3136900"/>
          <p14:tracePt t="9758" x="1746250" y="3105150"/>
          <p14:tracePt t="9789" x="1733550" y="3079750"/>
          <p14:tracePt t="10153" x="1733550" y="3073400"/>
          <p14:tracePt t="10173" x="1733550" y="3079750"/>
          <p14:tracePt t="10175" x="1733550" y="3143250"/>
          <p14:tracePt t="10190" x="1733550" y="3162300"/>
          <p14:tracePt t="10207" x="1733550" y="3232150"/>
          <p14:tracePt t="10223" x="1733550" y="3276600"/>
          <p14:tracePt t="10240" x="1733550" y="3340100"/>
          <p14:tracePt t="10257" x="1733550" y="3390900"/>
          <p14:tracePt t="10273" x="1746250" y="3454400"/>
          <p14:tracePt t="10290" x="1746250" y="3498850"/>
          <p14:tracePt t="10307" x="1746250" y="3517900"/>
          <p14:tracePt t="10323" x="1746250" y="3536950"/>
          <p14:tracePt t="10340" x="1752600" y="3575050"/>
          <p14:tracePt t="10357" x="1765300" y="3606800"/>
          <p14:tracePt t="10374" x="1765300" y="3644900"/>
          <p14:tracePt t="10390" x="1771650" y="3695700"/>
          <p14:tracePt t="10406" x="1778000" y="3721100"/>
          <p14:tracePt t="10423" x="1778000" y="3740150"/>
          <p14:tracePt t="10439" x="1778000" y="3765550"/>
          <p14:tracePt t="10457" x="1778000" y="3778250"/>
          <p14:tracePt t="10473" x="1784350" y="3803650"/>
          <p14:tracePt t="10513" x="1784350" y="3816350"/>
          <p14:tracePt t="10523" x="1784350" y="3822700"/>
          <p14:tracePt t="10525" x="1809750" y="3867150"/>
          <p14:tracePt t="10539" x="1809750" y="3898900"/>
          <p14:tracePt t="10556" x="1809750" y="3930650"/>
          <p14:tracePt t="10573" x="1835150" y="3968750"/>
          <p14:tracePt t="10590" x="1835150" y="4013200"/>
          <p14:tracePt t="10607" x="1860550" y="4032250"/>
          <p14:tracePt t="10623" x="1866900" y="4064000"/>
          <p14:tracePt t="10623" x="1873250" y="4076700"/>
          <p14:tracePt t="10641" x="1873250" y="4095750"/>
          <p14:tracePt t="10657" x="1879600" y="4127500"/>
          <p14:tracePt t="10674" x="1879600" y="4140200"/>
          <p14:tracePt t="10690" x="1892300" y="4178300"/>
          <p14:tracePt t="10706" x="1898650" y="4197350"/>
          <p14:tracePt t="10723" x="1898650" y="4210050"/>
          <p14:tracePt t="10740" x="1898650" y="4216400"/>
          <p14:tracePt t="11280" x="0" y="0"/>
        </p14:tracePtLst>
        <p14:tracePtLst>
          <p14:tracePt t="11642" x="1898650" y="4210050"/>
          <p14:tracePt t="11938" x="1892300" y="4178300"/>
          <p14:tracePt t="11954" x="1892300" y="4165600"/>
          <p14:tracePt t="11956" x="1892300" y="4133850"/>
          <p14:tracePt t="11974" x="1885950" y="4102100"/>
          <p14:tracePt t="11976" x="1885950" y="4064000"/>
          <p14:tracePt t="11991" x="1854200" y="4000500"/>
          <p14:tracePt t="12007" x="1847850" y="3968750"/>
          <p14:tracePt t="12024" x="1841500" y="3930650"/>
          <p14:tracePt t="12041" x="1841500" y="3924300"/>
          <p14:tracePt t="12058" x="1841500" y="3911600"/>
          <p14:tracePt t="12074" x="1841500" y="3905250"/>
          <p14:tracePt t="12091" x="1841500" y="3892550"/>
          <p14:tracePt t="12108" x="1835150" y="3873500"/>
          <p14:tracePt t="12125" x="1835150" y="3841750"/>
          <p14:tracePt t="12125" x="1835150" y="3835400"/>
          <p14:tracePt t="12143" x="1828800" y="3816350"/>
          <p14:tracePt t="12198" x="1822450" y="3816350"/>
          <p14:tracePt t="12207" x="1816100" y="3810000"/>
          <p14:tracePt t="12209" x="1816100" y="3803650"/>
          <p14:tracePt t="12224" x="1809750" y="3790950"/>
          <p14:tracePt t="12226" x="1803400" y="3752850"/>
          <p14:tracePt t="12242" x="1803400" y="3740150"/>
          <p14:tracePt t="12257" x="1803400" y="3702050"/>
          <p14:tracePt t="12275" x="1784350" y="3663950"/>
          <p14:tracePt t="12291" x="1784350" y="3625850"/>
          <p14:tracePt t="12308" x="1778000" y="3575050"/>
          <p14:tracePt t="12325" x="1752600" y="3492500"/>
          <p14:tracePt t="12343" x="1733550" y="3422650"/>
          <p14:tracePt t="12359" x="1727200" y="3352800"/>
          <p14:tracePt t="12375" x="1720850" y="3289300"/>
          <p14:tracePt t="12391" x="1701800" y="3213100"/>
          <p14:tracePt t="12408" x="1695450" y="3187700"/>
          <p14:tracePt t="12424" x="1689100" y="3149600"/>
          <p14:tracePt t="12442" x="1682750" y="3105150"/>
          <p14:tracePt t="12458" x="1682750" y="3098800"/>
          <p14:tracePt t="12565" x="1676400" y="3067050"/>
          <p14:tracePt t="12574" x="1676400" y="3060700"/>
          <p14:tracePt t="12582" x="1663700" y="3048000"/>
          <p14:tracePt t="12590" x="1638300" y="3009900"/>
          <p14:tracePt t="12600" x="1631950" y="3009900"/>
          <p14:tracePt t="12608" x="1587500" y="2965450"/>
          <p14:tracePt t="12625" x="1574800" y="2952750"/>
          <p14:tracePt t="12664" x="1568450" y="2946400"/>
          <p14:tracePt t="12678" x="1562100" y="2927350"/>
          <p14:tracePt t="12680" x="1562100" y="2921000"/>
          <p14:tracePt t="12691" x="1543050" y="2895600"/>
          <p14:tracePt t="12708" x="1524000" y="2838450"/>
          <p14:tracePt t="12725" x="1504950" y="2806700"/>
          <p14:tracePt t="12742" x="1485900" y="2781300"/>
          <p14:tracePt t="12759" x="1473200" y="2755900"/>
          <p14:tracePt t="12775" x="1473200" y="2749550"/>
          <p14:tracePt t="12821" x="1473200" y="2736850"/>
          <p14:tracePt t="12832" x="1473200" y="2730500"/>
          <p14:tracePt t="12838" x="1466850" y="2711450"/>
          <p14:tracePt t="12884" x="1466850" y="2698750"/>
          <p14:tracePt t="12894" x="1466850" y="2692400"/>
          <p14:tracePt t="12918" x="1466850" y="2686050"/>
          <p14:tracePt t="12926" x="1466850" y="2679700"/>
          <p14:tracePt t="12927" x="1466850" y="2654300"/>
          <p14:tracePt t="12943" x="1479550" y="2635250"/>
          <p14:tracePt t="12958" x="1504950" y="2597150"/>
          <p14:tracePt t="12975" x="1511300" y="2590800"/>
          <p14:tracePt t="12991" x="1530350" y="2571750"/>
          <p14:tracePt t="13008" x="1549400" y="2552700"/>
          <p14:tracePt t="13062" x="1555750" y="2552700"/>
          <p14:tracePt t="13070" x="1574800" y="2552700"/>
          <p14:tracePt t="13083" x="1619250" y="2552700"/>
          <p14:tracePt t="13093" x="1631950" y="2546350"/>
          <p14:tracePt t="13095" x="1663700" y="2527300"/>
          <p14:tracePt t="13108" x="1708150" y="2520950"/>
          <p14:tracePt t="13125" x="1784350" y="2514600"/>
          <p14:tracePt t="13143" x="1822450" y="2501900"/>
          <p14:tracePt t="13158" x="1841500" y="2495550"/>
          <p14:tracePt t="13175" x="1905000" y="2482850"/>
          <p14:tracePt t="13191" x="1917700" y="2470150"/>
          <p14:tracePt t="13209" x="1936750" y="2470150"/>
          <p14:tracePt t="13224" x="1943100" y="2470150"/>
          <p14:tracePt t="13242" x="1987550" y="2470150"/>
          <p14:tracePt t="13274" x="2063750" y="2451100"/>
          <p14:tracePt t="13274" x="2082800" y="2451100"/>
          <p14:tracePt t="13278" x="2114550" y="2451100"/>
          <p14:tracePt t="13292" x="2197100" y="2444750"/>
          <p14:tracePt t="13309" x="2286000" y="2438400"/>
          <p14:tracePt t="13325" x="2368550" y="2425700"/>
          <p14:tracePt t="13343" x="2438400" y="2425700"/>
          <p14:tracePt t="13359" x="2476500" y="2425700"/>
          <p14:tracePt t="13375" x="2495550" y="2425700"/>
          <p14:tracePt t="13430" x="2508250" y="2425700"/>
          <p14:tracePt t="13437" x="2571750" y="2425700"/>
          <p14:tracePt t="13458" x="2590800" y="2425700"/>
          <p14:tracePt t="13460" x="2660650" y="2425700"/>
          <p14:tracePt t="13475" x="2717800" y="2425700"/>
          <p14:tracePt t="13492" x="2813050" y="2425700"/>
          <p14:tracePt t="13507" x="2933700" y="2432050"/>
          <p14:tracePt t="13507" x="2990850" y="2438400"/>
          <p14:tracePt t="13527" x="3092450" y="2457450"/>
          <p14:tracePt t="13543" x="3149600" y="2476500"/>
          <p14:tracePt t="13560" x="3206750" y="2482850"/>
          <p14:tracePt t="13575" x="3270250" y="2514600"/>
          <p14:tracePt t="13593" x="3327400" y="2533650"/>
          <p14:tracePt t="13608" x="3403600" y="2559050"/>
          <p14:tracePt t="13626" x="3467100" y="2571750"/>
          <p14:tracePt t="13642" x="3517900" y="2603500"/>
          <p14:tracePt t="13658" x="3575050" y="2622550"/>
          <p14:tracePt t="13675" x="3600450" y="2641600"/>
          <p14:tracePt t="13692" x="3644900" y="2667000"/>
          <p14:tracePt t="13692" x="3651250" y="2667000"/>
          <p14:tracePt t="13710" x="3657600" y="2673350"/>
          <p14:tracePt t="13725" x="3676650" y="2686050"/>
          <p14:tracePt t="13743" x="3683000" y="2686050"/>
          <p14:tracePt t="13759" x="3689350" y="2692400"/>
          <p14:tracePt t="13775" x="3708400" y="2717800"/>
          <p14:tracePt t="13791" x="3727450" y="2736850"/>
          <p14:tracePt t="13809" x="3771900" y="2762250"/>
          <p14:tracePt t="13824" x="3784600" y="2787650"/>
          <p14:tracePt t="13842" x="3790950" y="2800350"/>
          <p14:tracePt t="13859" x="3810000" y="2819400"/>
          <p14:tracePt t="13876" x="3822700" y="2851150"/>
          <p14:tracePt t="13891" x="3841750" y="2876550"/>
          <p14:tracePt t="13909" x="3886200" y="2927350"/>
          <p14:tracePt t="13926" x="3917950" y="2959100"/>
          <p14:tracePt t="13943" x="3943350" y="3009900"/>
          <p14:tracePt t="13959" x="3968750" y="3067050"/>
          <p14:tracePt t="13975" x="4006850" y="3143250"/>
          <p14:tracePt t="13992" x="4051300" y="3213100"/>
          <p14:tracePt t="14009" x="4064000" y="3251200"/>
          <p14:tracePt t="14025" x="4070350" y="3270250"/>
          <p14:tracePt t="14042" x="4070350" y="3276600"/>
          <p14:tracePt t="14058" x="4076700" y="3282950"/>
          <p14:tracePt t="14074" x="4089400" y="3302000"/>
          <p14:tracePt t="14092" x="4089400" y="3321050"/>
          <p14:tracePt t="14108" x="4095750" y="3365500"/>
          <p14:tracePt t="14128" x="4127500" y="3454400"/>
          <p14:tracePt t="14142" x="4127500" y="3524250"/>
          <p14:tracePt t="14158" x="4133850" y="3581400"/>
          <p14:tracePt t="14175" x="4133850" y="3632200"/>
          <p14:tracePt t="14191" x="4133850" y="3702050"/>
          <p14:tracePt t="14209" x="4133850" y="3784600"/>
          <p14:tracePt t="14225" x="4133850" y="3848100"/>
          <p14:tracePt t="14243" x="4133850" y="3854450"/>
          <p14:tracePt t="14325" x="4133850" y="3873500"/>
          <p14:tracePt t="14334" x="4133850" y="3886200"/>
          <p14:tracePt t="14337" x="4133850" y="3924300"/>
          <p14:tracePt t="14350" x="4133850" y="3943350"/>
          <p14:tracePt t="14359" x="4121150" y="3987800"/>
          <p14:tracePt t="14376" x="4095750" y="4025900"/>
          <p14:tracePt t="14391" x="4057650" y="4064000"/>
          <p14:tracePt t="14408" x="4038600" y="4108450"/>
          <p14:tracePt t="14425" x="3981450" y="4165600"/>
          <p14:tracePt t="14442" x="3956050" y="4191000"/>
          <p14:tracePt t="14459" x="3924300" y="4222750"/>
          <p14:tracePt t="14476" x="3886200" y="4260850"/>
          <p14:tracePt t="14493" x="3854450" y="4273550"/>
          <p14:tracePt t="14508" x="3790950" y="4324350"/>
          <p14:tracePt t="14528" x="3714750" y="4337050"/>
          <p14:tracePt t="14543" x="3670300" y="4349750"/>
          <p14:tracePt t="14560" x="3606800" y="4368800"/>
          <p14:tracePt t="14575" x="3562350" y="4394200"/>
          <p14:tracePt t="14592" x="3543300" y="4394200"/>
          <p14:tracePt t="14608" x="3524250" y="4394200"/>
          <p14:tracePt t="14625" x="3498850" y="4400550"/>
          <p14:tracePt t="14641" x="3467100" y="4413250"/>
          <p14:tracePt t="14658" x="3416300" y="4413250"/>
          <p14:tracePt t="14675" x="3340100" y="4425950"/>
          <p14:tracePt t="14692" x="3213100" y="4432300"/>
          <p14:tracePt t="14711" x="3168650" y="4445000"/>
          <p14:tracePt t="14726" x="2971800" y="4476750"/>
          <p14:tracePt t="14743" x="2832100" y="4495800"/>
          <p14:tracePt t="14760" x="2717800" y="4514850"/>
          <p14:tracePt t="14776" x="2660650" y="4527550"/>
          <p14:tracePt t="14792" x="2654300" y="4527550"/>
          <p14:tracePt t="14934" x="2622550" y="4527550"/>
          <p14:tracePt t="14941" x="2565400" y="4527550"/>
          <p14:tracePt t="14958" x="2520950" y="4527550"/>
          <p14:tracePt t="14960" x="2451100" y="4527550"/>
          <p14:tracePt t="14975" x="2368550" y="4527550"/>
          <p14:tracePt t="14991" x="2305050" y="4527550"/>
          <p14:tracePt t="15008" x="2286000" y="4527550"/>
          <p14:tracePt t="15025" x="2260600" y="4527550"/>
          <p14:tracePt t="15042" x="2228850" y="4514850"/>
          <p14:tracePt t="15059" x="2184400" y="4508500"/>
          <p14:tracePt t="15075" x="2165350" y="4502150"/>
          <p14:tracePt t="15093" x="2127250" y="4495800"/>
          <p14:tracePt t="15109" x="2063750" y="4470400"/>
          <p14:tracePt t="15125" x="1987550" y="4445000"/>
          <p14:tracePt t="15142" x="1911350" y="4419600"/>
          <p14:tracePt t="15159" x="1854200" y="4400550"/>
          <p14:tracePt t="15175" x="1790700" y="4368800"/>
          <p14:tracePt t="15192" x="1739900" y="4343400"/>
          <p14:tracePt t="15211" x="1714500" y="4330700"/>
          <p14:tracePt t="15226" x="1708150" y="4330700"/>
          <p14:tracePt t="15242" x="1701800" y="4318000"/>
          <p14:tracePt t="15260" x="1682750" y="4298950"/>
          <p14:tracePt t="15276" x="1600200" y="4254500"/>
          <p14:tracePt t="15292" x="1555750" y="4203700"/>
          <p14:tracePt t="15310" x="1498600" y="4184650"/>
          <p14:tracePt t="15325" x="1435100" y="4121150"/>
          <p14:tracePt t="15343" x="1409700" y="4083050"/>
          <p14:tracePt t="15358" x="1358900" y="4044950"/>
          <p14:tracePt t="15376" x="1308100" y="3994150"/>
          <p14:tracePt t="15392" x="1238250" y="3924300"/>
          <p14:tracePt t="15411" x="1231900" y="3905250"/>
          <p14:tracePt t="15426" x="1212850" y="3873500"/>
          <p14:tracePt t="15442" x="1193800" y="3854450"/>
          <p14:tracePt t="15459" x="1181100" y="3841750"/>
          <p14:tracePt t="15475" x="1155700" y="3797300"/>
          <p14:tracePt t="15492" x="1123950" y="3746500"/>
          <p14:tracePt t="15509" x="1060450" y="3676650"/>
          <p14:tracePt t="15526" x="1041400" y="3638550"/>
          <p14:tracePt t="15542" x="1016000" y="3575050"/>
          <p14:tracePt t="15560" x="965200" y="3511550"/>
          <p14:tracePt t="15576" x="939800" y="3467100"/>
          <p14:tracePt t="15592" x="920750" y="3409950"/>
          <p14:tracePt t="15609" x="901700" y="3378200"/>
          <p14:tracePt t="15627" x="895350" y="3352800"/>
          <p14:tracePt t="15642" x="882650" y="3314700"/>
          <p14:tracePt t="15661" x="876300" y="3289300"/>
          <p14:tracePt t="15676" x="876300" y="3251200"/>
          <p14:tracePt t="15692" x="876300" y="3194050"/>
          <p14:tracePt t="15709" x="876300" y="3162300"/>
          <p14:tracePt t="15726" x="876300" y="3105150"/>
          <p14:tracePt t="15742" x="876300" y="3041650"/>
          <p14:tracePt t="15759" x="876300" y="2978150"/>
          <p14:tracePt t="15776" x="876300" y="2895600"/>
          <p14:tracePt t="15792" x="882650" y="2870200"/>
          <p14:tracePt t="15792" x="882650" y="2863850"/>
          <p14:tracePt t="15810" x="889000" y="2819400"/>
          <p14:tracePt t="15827" x="889000" y="2806700"/>
          <p14:tracePt t="15843" x="895350" y="2774950"/>
          <p14:tracePt t="15859" x="901700" y="2762250"/>
          <p14:tracePt t="15876" x="901700" y="2736850"/>
          <p14:tracePt t="15892" x="927100" y="2686050"/>
          <p14:tracePt t="15909" x="933450" y="2654300"/>
          <p14:tracePt t="15925" x="958850" y="2597150"/>
          <p14:tracePt t="15943" x="971550" y="2578100"/>
          <p14:tracePt t="15959" x="984250" y="2540000"/>
          <p14:tracePt t="15976" x="1009650" y="2514600"/>
          <p14:tracePt t="15976" x="1009650" y="2508250"/>
          <p14:tracePt t="16009" x="1022350" y="2476500"/>
          <p14:tracePt t="16012" x="1028700" y="2463800"/>
          <p14:tracePt t="16026" x="1028700" y="2457450"/>
          <p14:tracePt t="16042" x="1035050" y="2451100"/>
          <p14:tracePt t="16060" x="1041400" y="2444750"/>
          <p14:tracePt t="16075" x="1054100" y="2425700"/>
          <p14:tracePt t="16093" x="1079500" y="2406650"/>
          <p14:tracePt t="16109" x="1098550" y="2387600"/>
          <p14:tracePt t="16128" x="1123950" y="2349500"/>
          <p14:tracePt t="16142" x="1143000" y="2336800"/>
          <p14:tracePt t="16161" x="1162050" y="2330450"/>
          <p14:tracePt t="16176" x="1181100" y="2317750"/>
          <p14:tracePt t="16192" x="1244600" y="2286000"/>
          <p14:tracePt t="16211" x="1301750" y="2273300"/>
          <p14:tracePt t="16226" x="1346200" y="2260600"/>
          <p14:tracePt t="16242" x="1384300" y="2235200"/>
          <p14:tracePt t="16260" x="1428750" y="2235200"/>
          <p14:tracePt t="16276" x="1466850" y="2216150"/>
          <p14:tracePt t="16293" x="1492250" y="2203450"/>
          <p14:tracePt t="16310" x="1530350" y="2197100"/>
          <p14:tracePt t="16326" x="1581150" y="2184400"/>
          <p14:tracePt t="16343" x="1625600" y="2178050"/>
          <p14:tracePt t="16359" x="1708150" y="2178050"/>
          <p14:tracePt t="16376" x="1765300" y="2165350"/>
          <p14:tracePt t="16393" x="1854200" y="2165350"/>
          <p14:tracePt t="16414" x="1962150" y="2165350"/>
          <p14:tracePt t="16426" x="2063750" y="2165350"/>
          <p14:tracePt t="16443" x="2108200" y="2165350"/>
          <p14:tracePt t="16459" x="2127250" y="2165350"/>
          <p14:tracePt t="16476" x="2165350" y="2165350"/>
          <p14:tracePt t="16492" x="2203450" y="2165350"/>
          <p14:tracePt t="16509" x="2266950" y="2165350"/>
          <p14:tracePt t="16526" x="2311400" y="2165350"/>
          <p14:tracePt t="16542" x="2381250" y="2165350"/>
          <p14:tracePt t="16560" x="2470150" y="2184400"/>
          <p14:tracePt t="16576" x="2559050" y="2190750"/>
          <p14:tracePt t="16593" x="2622550" y="2209800"/>
          <p14:tracePt t="16609" x="2654300" y="2209800"/>
          <p14:tracePt t="16690" x="2679700" y="2216150"/>
          <p14:tracePt t="16707" x="2711450" y="2228850"/>
          <p14:tracePt t="16709" x="2755900" y="2247900"/>
          <p14:tracePt t="16726" x="2787650" y="2254250"/>
          <p14:tracePt t="16728" x="2870200" y="2292350"/>
          <p14:tracePt t="16743" x="2984500" y="2330450"/>
          <p14:tracePt t="16759" x="3086100" y="2368550"/>
          <p14:tracePt t="16777" x="3181350" y="2393950"/>
          <p14:tracePt t="16792" x="3238500" y="2400300"/>
          <p14:tracePt t="16810" x="3257550" y="2419350"/>
          <p14:tracePt t="16826" x="3289300" y="2444750"/>
          <p14:tracePt t="16843" x="3321050" y="2463800"/>
          <p14:tracePt t="16860" x="3352800" y="2476500"/>
          <p14:tracePt t="16876" x="3409950" y="2508250"/>
          <p14:tracePt t="16893" x="3448050" y="2533650"/>
          <p14:tracePt t="16909" x="3492500" y="2565400"/>
          <p14:tracePt t="16926" x="3524250" y="2584450"/>
          <p14:tracePt t="16944" x="3549650" y="2609850"/>
          <p14:tracePt t="16959" x="3575050" y="2616200"/>
          <p14:tracePt t="16976" x="3613150" y="2641600"/>
          <p14:tracePt t="16976" x="3619500" y="2647950"/>
          <p14:tracePt t="17008" x="3638550" y="2654300"/>
          <p14:tracePt t="17011" x="3663950" y="2686050"/>
          <p14:tracePt t="17027" x="3714750" y="2730500"/>
          <p14:tracePt t="17043" x="3740150" y="2749550"/>
          <p14:tracePt t="17058" x="3765550" y="2768600"/>
          <p14:tracePt t="17075" x="3778250" y="2787650"/>
          <p14:tracePt t="17092" x="3784600" y="2813050"/>
          <p14:tracePt t="17108" x="3810000" y="2825750"/>
          <p14:tracePt t="17126" x="3860800" y="2857500"/>
          <p14:tracePt t="17141" x="3892550" y="2908300"/>
          <p14:tracePt t="17159" x="3905250" y="2952750"/>
          <p14:tracePt t="17175" x="3943350" y="3028950"/>
          <p14:tracePt t="17193" x="3968750" y="3067050"/>
          <p14:tracePt t="17210" x="3987800" y="3105150"/>
          <p14:tracePt t="17226" x="4000500" y="3136900"/>
          <p14:tracePt t="17242" x="4006850" y="3194050"/>
          <p14:tracePt t="17260" x="4038600" y="3219450"/>
          <p14:tracePt t="17275" x="4051300" y="3238500"/>
          <p14:tracePt t="17291" x="4057650" y="3270250"/>
          <p14:tracePt t="17309" x="4076700" y="3327400"/>
          <p14:tracePt t="17325" x="4076700" y="3352800"/>
          <p14:tracePt t="17342" x="4089400" y="3403600"/>
          <p14:tracePt t="17358" x="4089400" y="3422650"/>
          <p14:tracePt t="17375" x="4089400" y="3448050"/>
          <p14:tracePt t="17392" x="4089400" y="3467100"/>
          <p14:tracePt t="17427" x="4089400" y="3473450"/>
          <p14:tracePt t="17429" x="4089400" y="3486150"/>
          <p14:tracePt t="17443" x="4089400" y="3505200"/>
          <p14:tracePt t="17458" x="4095750" y="3524250"/>
          <p14:tracePt t="17475" x="4095750" y="3543300"/>
          <p14:tracePt t="17492" x="4095750" y="3575050"/>
          <p14:tracePt t="17508" x="4095750" y="3644900"/>
          <p14:tracePt t="17525" x="4095750" y="3721100"/>
          <p14:tracePt t="17542" x="4095750" y="3784600"/>
          <p14:tracePt t="17559" x="4095750" y="3854450"/>
          <p14:tracePt t="17575" x="4095750" y="3898900"/>
          <p14:tracePt t="17593" x="4095750" y="3905250"/>
          <p14:tracePt t="17662" x="4095750" y="3924300"/>
          <p14:tracePt t="17672" x="4095750" y="3949700"/>
          <p14:tracePt t="17681" x="4095750" y="3956050"/>
          <p14:tracePt t="17689" x="4083050" y="3981450"/>
          <p14:tracePt t="17708" x="4070350" y="3994150"/>
          <p14:tracePt t="17710" x="4057650" y="4038600"/>
          <p14:tracePt t="17725" x="4013200" y="4083050"/>
          <p14:tracePt t="17741" x="3975100" y="4121150"/>
          <p14:tracePt t="17759" x="3962400" y="4152900"/>
          <p14:tracePt t="17776" x="3956050" y="4152900"/>
          <p14:tracePt t="17791" x="3949700" y="4159250"/>
          <p14:tracePt t="17809" x="3937000" y="4159250"/>
          <p14:tracePt t="17825" x="3924300" y="4165600"/>
          <p14:tracePt t="17842" x="3848100" y="4216400"/>
          <p14:tracePt t="17859" x="3778250" y="4216400"/>
          <p14:tracePt t="17876" x="3714750" y="4254500"/>
          <p14:tracePt t="17892" x="3644900" y="4279900"/>
          <p14:tracePt t="17909" x="3556000" y="4311650"/>
          <p14:tracePt t="17925" x="3467100" y="4330700"/>
          <p14:tracePt t="17943" x="3390900" y="4356100"/>
          <p14:tracePt t="17959" x="3314700" y="4381500"/>
          <p14:tracePt t="17992" x="3251200" y="4387850"/>
          <p14:tracePt t="17994" x="3200400" y="4394200"/>
          <p14:tracePt t="18010" x="3124200" y="4413250"/>
          <p14:tracePt t="18025" x="3009900" y="4432300"/>
          <p14:tracePt t="18042" x="2895600" y="4451350"/>
          <p14:tracePt t="18058" x="2781300" y="4470400"/>
          <p14:tracePt t="18076" x="2673350" y="4470400"/>
          <p14:tracePt t="18092" x="2571750" y="4476750"/>
          <p14:tracePt t="18110" x="2527300" y="4476750"/>
          <p14:tracePt t="18127" x="2501900" y="4476750"/>
          <p14:tracePt t="18142" x="2457450" y="4476750"/>
          <p14:tracePt t="18159" x="2406650" y="4476750"/>
          <p14:tracePt t="18175" x="2355850" y="4483100"/>
          <p14:tracePt t="18192" x="2317750" y="4483100"/>
          <p14:tracePt t="18209" x="2292350" y="4483100"/>
          <p14:tracePt t="18241" x="2266950" y="4495800"/>
          <p14:tracePt t="18383" x="0" y="0"/>
        </p14:tracePtLst>
        <p14:tracePtLst>
          <p14:tracePt t="18836" x="2927350" y="3854450"/>
          <p14:tracePt t="18997" x="2927350" y="3835400"/>
          <p14:tracePt t="19005" x="2927350" y="3810000"/>
          <p14:tracePt t="19017" x="2933700" y="3778250"/>
          <p14:tracePt t="19026" x="2933700" y="3714750"/>
          <p14:tracePt t="19042" x="2933700" y="3644900"/>
          <p14:tracePt t="19059" x="2933700" y="3562350"/>
          <p14:tracePt t="19076" x="2933700" y="3473450"/>
          <p14:tracePt t="19094" x="2933700" y="3448050"/>
          <p14:tracePt t="19285" x="2933700" y="3441700"/>
          <p14:tracePt t="19293" x="2901950" y="3441700"/>
          <p14:tracePt t="19293" x="2870200" y="3441700"/>
          <p14:tracePt t="19310" x="2832100" y="3441700"/>
          <p14:tracePt t="19312" x="2717800" y="3454400"/>
          <p14:tracePt t="19326" x="2609850" y="3505200"/>
          <p14:tracePt t="19342" x="2527300" y="3568700"/>
          <p14:tracePt t="19358" x="2463800" y="3606800"/>
          <p14:tracePt t="19376" x="2457450" y="3613150"/>
          <p14:tracePt t="19541" x="2451100" y="3613150"/>
          <p14:tracePt t="19557" x="2451100" y="3606800"/>
          <p14:tracePt t="19567" x="2451100" y="3562350"/>
          <p14:tracePt t="19569" x="2451100" y="3549650"/>
          <p14:tracePt t="19576" x="2451100" y="3498850"/>
          <p14:tracePt t="19593" x="2451100" y="3460750"/>
          <p14:tracePt t="19609" x="2451100" y="3422650"/>
          <p14:tracePt t="19626" x="2463800" y="3397250"/>
          <p14:tracePt t="19642" x="2476500" y="3365500"/>
          <p14:tracePt t="19659" x="2476500" y="3359150"/>
          <p14:tracePt t="19861" x="2489200" y="3333750"/>
          <p14:tracePt t="19867" x="2495550" y="3327400"/>
          <p14:tracePt t="19877" x="2501900" y="3314700"/>
          <p14:tracePt t="19879" x="2508250" y="3289300"/>
          <p14:tracePt t="19893" x="2508250" y="3282950"/>
          <p14:tracePt t="20573" x="2514600" y="3276600"/>
          <p14:tracePt t="20589" x="2520950" y="3270250"/>
          <p14:tracePt t="20600" x="2533650" y="3232150"/>
          <p14:tracePt t="20609" x="2540000" y="3225800"/>
          <p14:tracePt t="20611" x="2565400" y="3200400"/>
          <p14:tracePt t="20627" x="2578100" y="3181350"/>
          <p14:tracePt t="20643" x="2597150" y="3168650"/>
          <p14:tracePt t="21022" x="2616200" y="3162300"/>
          <p14:tracePt t="21024" x="2622550" y="3162300"/>
          <p14:tracePt t="21037" x="2647950" y="3162300"/>
          <p14:tracePt t="21044" x="2705100" y="3149600"/>
          <p14:tracePt t="21059" x="2724150" y="3143250"/>
          <p14:tracePt t="21217" x="2736850" y="3143250"/>
          <p14:tracePt t="21223" x="2762250" y="3136900"/>
          <p14:tracePt t="21234" x="2787650" y="3136900"/>
          <p14:tracePt t="21243" x="2876550" y="3130550"/>
          <p14:tracePt t="21261" x="3016250" y="3117850"/>
          <p14:tracePt t="21276" x="3143250" y="3111500"/>
          <p14:tracePt t="21294" x="3206750" y="3098800"/>
          <p14:tracePt t="21310" x="3225800" y="3092450"/>
          <p14:tracePt t="21376" x="3244850" y="3092450"/>
          <p14:tracePt t="21386" x="3263900" y="3092450"/>
          <p14:tracePt t="21393" x="3327400" y="3092450"/>
          <p14:tracePt t="21410" x="3365500" y="3092450"/>
          <p14:tracePt t="21412" x="3492500" y="3092450"/>
          <p14:tracePt t="21426" x="3587750" y="3092450"/>
          <p14:tracePt t="21444" x="3594100" y="3092450"/>
          <p14:tracePt t="21553" x="3613150" y="3073400"/>
          <p14:tracePt t="21561" x="3619500" y="3067050"/>
          <p14:tracePt t="21568" x="3689350" y="3028950"/>
          <p14:tracePt t="21577" x="3746500" y="2997200"/>
          <p14:tracePt t="21594" x="3841750" y="2940050"/>
          <p14:tracePt t="21609" x="3892550" y="2914650"/>
          <p14:tracePt t="21627" x="3987800" y="2876550"/>
          <p14:tracePt t="21643" x="4064000" y="2844800"/>
          <p14:tracePt t="21660" x="4108450" y="2819400"/>
          <p14:tracePt t="22162" x="4133850" y="2806700"/>
          <p14:tracePt t="22171" x="4140200" y="2800350"/>
          <p14:tracePt t="22177" x="4159250" y="2794000"/>
          <p14:tracePt t="23198" x="0" y="0"/>
        </p14:tracePtLst>
        <p14:tracePtLst>
          <p14:tracePt t="23532" x="4159250" y="2794000"/>
          <p14:tracePt t="24032" x="0" y="0"/>
        </p14:tracePtLst>
        <p14:tracePtLst>
          <p14:tracePt t="24421" x="4159250" y="2794000"/>
          <p14:tracePt t="25806" x="4165600" y="2787650"/>
          <p14:tracePt t="25813" x="4165600" y="2774950"/>
          <p14:tracePt t="25821" x="4165600" y="2768600"/>
          <p14:tracePt t="26088" x="4165600" y="2762250"/>
          <p14:tracePt t="27053" x="4165600" y="2755900"/>
          <p14:tracePt t="27068" x="4165600" y="2736850"/>
          <p14:tracePt t="27077" x="4165600" y="2730500"/>
          <p14:tracePt t="27079" x="4184650" y="2698750"/>
          <p14:tracePt t="27095" x="4184650" y="2679700"/>
          <p14:tracePt t="27112" x="4191000" y="2660650"/>
          <p14:tracePt t="27127" x="4191000" y="2641600"/>
          <p14:tracePt t="27329" x="4191000" y="2628900"/>
          <p14:tracePt t="27330" x="4191000" y="2622550"/>
          <p14:tracePt t="27346" x="4197350" y="2603500"/>
          <p14:tracePt t="27348" x="4197350" y="2578100"/>
          <p14:tracePt t="27362" x="4197350" y="2571750"/>
          <p14:tracePt t="27410" x="4197350" y="2565400"/>
          <p14:tracePt t="27763" x="0" y="0"/>
        </p14:tracePtLst>
        <p14:tracePtLst>
          <p14:tracePt t="28367" x="4260850" y="2819400"/>
          <p14:tracePt t="29120" x="0" y="0"/>
        </p14:tracePtLst>
        <p14:tracePtLst>
          <p14:tracePt t="29583" x="4102100" y="3048000"/>
          <p14:tracePt t="29938" x="4076700" y="3054350"/>
          <p14:tracePt t="29945" x="4070350" y="3054350"/>
          <p14:tracePt t="29953" x="4019550" y="3028950"/>
          <p14:tracePt t="29962" x="3994150" y="3022600"/>
          <p14:tracePt t="29979" x="3975100" y="3009900"/>
          <p14:tracePt t="29995" x="3943350" y="2990850"/>
          <p14:tracePt t="30013" x="3892550" y="2959100"/>
          <p14:tracePt t="30029" x="3848100" y="2946400"/>
          <p14:tracePt t="30045" x="3810000" y="2921000"/>
          <p14:tracePt t="30062" x="3790950" y="2914650"/>
          <p14:tracePt t="30079" x="3771900" y="2901950"/>
          <p14:tracePt t="30096" x="3721100" y="2889250"/>
          <p14:tracePt t="30114" x="3714750" y="2882900"/>
          <p14:tracePt t="30129" x="3695700" y="2876550"/>
          <p14:tracePt t="30147" x="3683000" y="2863850"/>
          <p14:tracePt t="30162" x="3644900" y="2844800"/>
          <p14:tracePt t="30180" x="3600450" y="2832100"/>
          <p14:tracePt t="30195" x="3536950" y="2806700"/>
          <p14:tracePt t="30214" x="3498850" y="2787650"/>
          <p14:tracePt t="30230" x="3448050" y="2774950"/>
          <p14:tracePt t="30247" x="3403600" y="2749550"/>
          <p14:tracePt t="30263" x="3346450" y="2743200"/>
          <p14:tracePt t="30279" x="3295650" y="2717800"/>
          <p14:tracePt t="30296" x="3244850" y="2711450"/>
          <p14:tracePt t="30312" x="3225800" y="2705100"/>
          <p14:tracePt t="30330" x="3213100" y="2698750"/>
          <p14:tracePt t="30346" x="3200400" y="2692400"/>
          <p14:tracePt t="30363" x="3162300" y="2673350"/>
          <p14:tracePt t="30379" x="3105150" y="2647950"/>
          <p14:tracePt t="30397" x="3079750" y="2641600"/>
          <p14:tracePt t="30469" x="3073400" y="2635250"/>
          <p14:tracePt t="30475" x="3060700" y="2635250"/>
          <p14:tracePt t="30486" x="3041650" y="2628900"/>
          <p14:tracePt t="30534" x="3035300" y="2628900"/>
          <p14:tracePt t="30542" x="3003550" y="2609850"/>
          <p14:tracePt t="30553" x="2984500" y="2603500"/>
          <p14:tracePt t="30562" x="2908300" y="2584450"/>
          <p14:tracePt t="30565" x="2876550" y="2578100"/>
          <p14:tracePt t="30726" x="2863850" y="2578100"/>
          <p14:tracePt t="30733" x="2838450" y="2578100"/>
          <p14:tracePt t="30741" x="2832100" y="2578100"/>
          <p14:tracePt t="30746" x="2787650" y="2571750"/>
          <p14:tracePt t="30763" x="2749550" y="2571750"/>
          <p14:tracePt t="30779" x="2698750" y="2571750"/>
          <p14:tracePt t="30779" x="2673350" y="2571750"/>
          <p14:tracePt t="30797" x="2616200" y="2571750"/>
          <p14:tracePt t="30814" x="2533650" y="2571750"/>
          <p14:tracePt t="30830" x="2495550" y="2571750"/>
          <p14:tracePt t="30846" x="2463800" y="2571750"/>
          <p14:tracePt t="30863" x="2432050" y="2571750"/>
          <p14:tracePt t="30879" x="2406650" y="2571750"/>
          <p14:tracePt t="30897" x="2381250" y="2571750"/>
          <p14:tracePt t="30912" x="2317750" y="2571750"/>
          <p14:tracePt t="30945" x="2254250" y="2578100"/>
          <p14:tracePt t="30947" x="2178050" y="2597150"/>
          <p14:tracePt t="30963" x="2108200" y="2597150"/>
          <p14:tracePt t="30979" x="2051050" y="2609850"/>
          <p14:tracePt t="30998" x="2032000" y="2609850"/>
          <p14:tracePt t="31013" x="2019300" y="2616200"/>
          <p14:tracePt t="31030" x="2012950" y="2616200"/>
          <p14:tracePt t="31046" x="1981200" y="2622550"/>
          <p14:tracePt t="31062" x="1905000" y="2641600"/>
          <p14:tracePt t="31079" x="1854200" y="2647950"/>
          <p14:tracePt t="31095" x="1790700" y="2654300"/>
          <p14:tracePt t="31114" x="1739900" y="2667000"/>
          <p14:tracePt t="31129" x="1689100" y="2679700"/>
          <p14:tracePt t="31147" x="1676400" y="2686050"/>
          <p14:tracePt t="31162" x="1670050" y="2692400"/>
          <p14:tracePt t="31285" x="1651000" y="2692400"/>
          <p14:tracePt t="31294" x="1644650" y="2692400"/>
          <p14:tracePt t="31305" x="1638300" y="2698750"/>
          <p14:tracePt t="31313" x="1619250" y="2698750"/>
          <p14:tracePt t="31313" x="1593850" y="2705100"/>
          <p14:tracePt t="31317" x="1587500" y="2705100"/>
          <p14:tracePt t="31329" x="1562100" y="2705100"/>
          <p14:tracePt t="31346" x="1555750" y="2711450"/>
          <p14:tracePt t="31476" x="1555750" y="2730500"/>
          <p14:tracePt t="31485" x="1543050" y="2743200"/>
          <p14:tracePt t="31493" x="1524000" y="2762250"/>
          <p14:tracePt t="31525" x="1517650" y="2768600"/>
          <p14:tracePt t="31926" x="1517650" y="2762250"/>
          <p14:tracePt t="31928" x="1517650" y="2730500"/>
          <p14:tracePt t="31938" x="1517650" y="2717800"/>
          <p14:tracePt t="31946" x="1517650" y="2667000"/>
          <p14:tracePt t="31963" x="1517650" y="2641600"/>
          <p14:tracePt t="31980" x="1517650" y="2609850"/>
          <p14:tracePt t="32212" x="1517650" y="2616200"/>
          <p14:tracePt t="32222" x="1517650" y="2660650"/>
          <p14:tracePt t="32224" x="1517650" y="2679700"/>
          <p14:tracePt t="32229" x="1517650" y="2743200"/>
          <p14:tracePt t="32247" x="1524000" y="2825750"/>
          <p14:tracePt t="32264" x="1536700" y="2914650"/>
          <p14:tracePt t="32281" x="1543050" y="2933700"/>
          <p14:tracePt t="32296" x="1543050" y="2940050"/>
          <p14:tracePt t="32469" x="1543050" y="2933700"/>
          <p14:tracePt t="32477" x="1543050" y="2927350"/>
          <p14:tracePt t="32484" x="1549400" y="2908300"/>
          <p14:tracePt t="32493" x="1562100" y="2863850"/>
          <p14:tracePt t="32505" x="1562100" y="2851150"/>
          <p14:tracePt t="32758" x="1562100" y="2819400"/>
          <p14:tracePt t="32765" x="1568450" y="2794000"/>
          <p14:tracePt t="32773" x="1568450" y="2781300"/>
          <p14:tracePt t="32782" x="1593850" y="2749550"/>
          <p14:tracePt t="32796" x="1612900" y="2724150"/>
          <p14:tracePt t="32815" x="1612900" y="2692400"/>
          <p14:tracePt t="32830" x="1631950" y="2679700"/>
          <p14:tracePt t="32847" x="1644650" y="2654300"/>
          <p14:tracePt t="32863" x="1663700" y="2622550"/>
          <p14:tracePt t="32879" x="1670050" y="2609850"/>
          <p14:tracePt t="32897" x="1676400" y="2578100"/>
          <p14:tracePt t="32913" x="1701800" y="2559050"/>
          <p14:tracePt t="32931" x="1708150" y="2540000"/>
          <p14:tracePt t="32947" x="1720850" y="2514600"/>
          <p14:tracePt t="32963" x="1739900" y="2489200"/>
          <p14:tracePt t="32980" x="1758950" y="2482850"/>
          <p14:tracePt t="33025" x="1778000" y="2482850"/>
          <p14:tracePt t="33037" x="1784350" y="2482850"/>
          <p14:tracePt t="33047" x="1809750" y="2482850"/>
          <p14:tracePt t="33049" x="1873250" y="2482850"/>
          <p14:tracePt t="33063" x="1987550" y="2482850"/>
          <p14:tracePt t="33080" x="2082800" y="2482850"/>
          <p14:tracePt t="33097" x="2152650" y="2482850"/>
          <p14:tracePt t="33113" x="2190750" y="2482850"/>
          <p14:tracePt t="33129" x="2222500" y="2482850"/>
          <p14:tracePt t="33147" x="2235200" y="2482850"/>
          <p14:tracePt t="33289" x="2247900" y="2482850"/>
          <p14:tracePt t="33297" x="2254250" y="2482850"/>
          <p14:tracePt t="33305" x="2298700" y="2514600"/>
          <p14:tracePt t="33316" x="2381250" y="2578100"/>
          <p14:tracePt t="33330" x="2432050" y="2603500"/>
          <p14:tracePt t="33480" x="2444750" y="2635250"/>
          <p14:tracePt t="33489" x="2451100" y="2641600"/>
          <p14:tracePt t="33506" x="2457450" y="2654300"/>
          <p14:tracePt t="33508" x="2463800" y="2673350"/>
          <p14:tracePt t="33514" x="2470150" y="2698750"/>
          <p14:tracePt t="33531" x="2470150" y="2705100"/>
          <p14:tracePt t="34329" x="2470150" y="2698750"/>
          <p14:tracePt t="34336" x="2470150" y="2692400"/>
          <p14:tracePt t="34376" x="2470150" y="2686050"/>
          <p14:tracePt t="34729" x="2482850" y="2679700"/>
          <p14:tracePt t="34736" x="2527300" y="2679700"/>
          <p14:tracePt t="34741" x="2552700" y="2679700"/>
          <p14:tracePt t="34747" x="2724150" y="2679700"/>
          <p14:tracePt t="34764" x="2990850" y="2679700"/>
          <p14:tracePt t="34782" x="3251200" y="2679700"/>
          <p14:tracePt t="34797" x="3441700" y="2686050"/>
          <p14:tracePt t="34814" x="3448050" y="2686050"/>
          <p14:tracePt t="35089" x="3454400" y="2686050"/>
          <p14:tracePt t="35114" x="3454400" y="2679700"/>
          <p14:tracePt t="35337" x="3454400" y="2654300"/>
          <p14:tracePt t="35345" x="3454400" y="2641600"/>
          <p14:tracePt t="35363" x="3454400" y="2628900"/>
          <p14:tracePt t="35385" x="3454400" y="2609850"/>
          <p14:tracePt t="35397" x="3435350" y="2603500"/>
          <p14:tracePt t="35413" x="3429000" y="2597150"/>
          <p14:tracePt t="35430" x="3429000" y="2578100"/>
          <p14:tracePt t="36038" x="3454400" y="2603500"/>
          <p14:tracePt t="36049" x="3460750" y="2622550"/>
          <p14:tracePt t="36064" x="3505200" y="2673350"/>
          <p14:tracePt t="36066" x="3575050" y="2724150"/>
          <p14:tracePt t="36081" x="3619500" y="2774950"/>
          <p14:tracePt t="36099" x="3702050" y="2844800"/>
          <p14:tracePt t="36114" x="3765550" y="2908300"/>
          <p14:tracePt t="36148" x="3822700" y="2959100"/>
          <p14:tracePt t="36164" x="3879850" y="3009900"/>
          <p14:tracePt t="36167" x="3911600" y="3054350"/>
          <p14:tracePt t="36181" x="3956050" y="3086100"/>
          <p14:tracePt t="36198" x="3987800" y="3105150"/>
          <p14:tracePt t="36215" x="4006850" y="3124200"/>
          <p14:tracePt t="36231" x="4051300" y="3168650"/>
          <p14:tracePt t="36231" x="4095750" y="3200400"/>
          <p14:tracePt t="36249" x="4121150" y="3213100"/>
          <p14:tracePt t="36265" x="4171950" y="3263900"/>
          <p14:tracePt t="36281" x="4229100" y="3302000"/>
          <p14:tracePt t="36298" x="4260850" y="3333750"/>
          <p14:tracePt t="36314" x="4279900" y="3352800"/>
          <p14:tracePt t="36331" x="4318000" y="3371850"/>
          <p14:tracePt t="36331" x="4324350" y="3384550"/>
          <p14:tracePt t="36349" x="4324350" y="3390900"/>
          <p14:tracePt t="36526" x="4324350" y="3409950"/>
          <p14:tracePt t="36539" x="4330700" y="3422650"/>
          <p14:tracePt t="36550" x="4343400" y="3429000"/>
          <p14:tracePt t="37102" x="4330700" y="3435350"/>
          <p14:tracePt t="37117" x="4298950" y="3435350"/>
          <p14:tracePt t="37125" x="4279900" y="3454400"/>
          <p14:tracePt t="37131" x="4248150" y="3460750"/>
          <p14:tracePt t="37149" x="4171950" y="3467100"/>
          <p14:tracePt t="37167" x="4127500" y="3473450"/>
          <p14:tracePt t="37169" x="4057650" y="3473450"/>
          <p14:tracePt t="37182" x="4006850" y="3479800"/>
          <p14:tracePt t="37199" x="3962400" y="3479800"/>
          <p14:tracePt t="37215" x="3956050" y="3479800"/>
          <p14:tracePt t="37289" x="3949700" y="3479800"/>
          <p14:tracePt t="37318" x="3917950" y="3479800"/>
          <p14:tracePt t="37320" x="3886200" y="3479800"/>
          <p14:tracePt t="37332" x="3778250" y="3492500"/>
          <p14:tracePt t="37350" x="3695700" y="3498850"/>
          <p14:tracePt t="37367" x="3619500" y="3498850"/>
          <p14:tracePt t="37407" x="3594100" y="3498850"/>
          <p14:tracePt t="37416" x="3568700" y="3498850"/>
          <p14:tracePt t="37418" x="3524250" y="3498850"/>
          <p14:tracePt t="37432" x="3473450" y="3498850"/>
          <p14:tracePt t="37449" x="3429000" y="3498850"/>
          <p14:tracePt t="37466" x="3371850" y="3498850"/>
          <p14:tracePt t="37482" x="3327400" y="3498850"/>
          <p14:tracePt t="37500" x="3257550" y="3498850"/>
          <p14:tracePt t="37515" x="3181350" y="3498850"/>
          <p14:tracePt t="37533" x="3111500" y="3498850"/>
          <p14:tracePt t="37549" x="3048000" y="3505200"/>
          <p14:tracePt t="37566" x="3003550" y="3517900"/>
          <p14:tracePt t="37583" x="2959100" y="3517900"/>
          <p14:tracePt t="37599" x="2927350" y="3517900"/>
          <p14:tracePt t="37616" x="2901950" y="3517900"/>
          <p14:tracePt t="37633" x="2895600" y="3517900"/>
          <p14:tracePt t="37649" x="2876550" y="3517900"/>
          <p14:tracePt t="37665" x="2800350" y="3517900"/>
          <p14:tracePt t="37682" x="2743200" y="3517900"/>
          <p14:tracePt t="37699" x="2724150" y="3517900"/>
          <p14:tracePt t="37742" x="2705100" y="3517900"/>
          <p14:tracePt t="37750" x="2698750" y="3517900"/>
          <p14:tracePt t="37752" x="2679700" y="3517900"/>
          <p14:tracePt t="37852" x="2660650" y="3517900"/>
          <p14:tracePt t="37862" x="2635250" y="3517900"/>
          <p14:tracePt t="37864" x="2622550" y="3517900"/>
          <p14:tracePt t="37877" x="2603500" y="3517900"/>
          <p14:tracePt t="38394" x="0" y="0"/>
        </p14:tracePtLst>
        <p14:tracePtLst>
          <p14:tracePt t="38668" x="2432050" y="3530600"/>
          <p14:tracePt t="38677" x="2387600" y="3536950"/>
          <p14:tracePt t="38679" x="2343150" y="3556000"/>
          <p14:tracePt t="38690" x="2311400" y="3575050"/>
          <p14:tracePt t="38699" x="2260600" y="3606800"/>
          <p14:tracePt t="38716" x="2247900" y="3613150"/>
          <p14:tracePt t="38942" x="2222500" y="3613150"/>
          <p14:tracePt t="38942" x="2190750" y="3619500"/>
          <p14:tracePt t="38959" x="2171700" y="3625850"/>
          <p14:tracePt t="38967" x="2146300" y="3632200"/>
          <p14:tracePt t="38969" x="2108200" y="3651250"/>
          <p14:tracePt t="39150" x="2076450" y="3651250"/>
          <p14:tracePt t="39157" x="2070100" y="3651250"/>
          <p14:tracePt t="39163" x="2012950" y="3651250"/>
          <p14:tracePt t="39175" x="1974850" y="3651250"/>
          <p14:tracePt t="39183" x="1905000" y="3651250"/>
          <p14:tracePt t="39201" x="1765300" y="3651250"/>
          <p14:tracePt t="39216" x="1631950" y="3651250"/>
          <p14:tracePt t="39233" x="1517650" y="3651250"/>
          <p14:tracePt t="39249" x="1479550" y="3651250"/>
          <p14:tracePt t="39329" x="1473200" y="3651250"/>
          <p14:tracePt t="39347" x="1454150" y="3651250"/>
          <p14:tracePt t="39348" x="1403350" y="3651250"/>
          <p14:tracePt t="39366" x="1333500" y="3651250"/>
          <p14:tracePt t="39384" x="1270000" y="3663950"/>
          <p14:tracePt t="39399" x="1231900" y="3663950"/>
          <p14:tracePt t="39416" x="1200150" y="3663950"/>
          <p14:tracePt t="39432" x="1181100" y="3663950"/>
          <p14:tracePt t="39450" x="1162050" y="3663950"/>
          <p14:tracePt t="39698" x="1193800" y="3663950"/>
          <p14:tracePt t="39707" x="1212850" y="3663950"/>
          <p14:tracePt t="39709" x="1238250" y="3663950"/>
          <p14:tracePt t="39716" x="1346200" y="3663950"/>
          <p14:tracePt t="39732" x="1517650" y="3663950"/>
          <p14:tracePt t="39750" x="1708150" y="3663950"/>
          <p14:tracePt t="39766" x="1714500" y="3663950"/>
          <p14:tracePt t="40098" x="1701800" y="3663950"/>
          <p14:tracePt t="40100" x="1682750" y="3663950"/>
          <p14:tracePt t="40115" x="1651000" y="3663950"/>
          <p14:tracePt t="40117" x="1568450" y="3663950"/>
          <p14:tracePt t="40149" x="1460500" y="3663950"/>
          <p14:tracePt t="40151" x="1333500" y="3663950"/>
          <p14:tracePt t="40167" x="1263650" y="3663950"/>
          <p14:tracePt t="40184" x="1257300" y="3663950"/>
          <p14:tracePt t="40227" x="1238250" y="3663950"/>
          <p14:tracePt t="40229" x="1225550" y="3663950"/>
          <p14:tracePt t="40251" x="1193800" y="3663950"/>
          <p14:tracePt t="40253" x="1136650" y="3663950"/>
          <p14:tracePt t="40267" x="1079500" y="3663950"/>
          <p14:tracePt t="40284" x="1066800" y="3663950"/>
          <p14:tracePt t="40300" x="1035050" y="3663950"/>
          <p14:tracePt t="40737" x="0" y="0"/>
        </p14:tracePtLst>
        <p14:tracePtLst>
          <p14:tracePt t="41745" x="1079500" y="3663950"/>
          <p14:tracePt t="42131" x="1085850" y="3663950"/>
          <p14:tracePt t="42154" x="1085850" y="3644900"/>
          <p14:tracePt t="42164" x="1085850" y="3619500"/>
          <p14:tracePt t="42176" x="1085850" y="3606800"/>
          <p14:tracePt t="42179" x="1085850" y="3600450"/>
          <p14:tracePt t="42191" x="1085850" y="3581400"/>
          <p14:tracePt t="42226" x="1085850" y="3575050"/>
          <p14:tracePt t="42242" x="1085850" y="3562350"/>
          <p14:tracePt t="42250" x="1085850" y="3556000"/>
          <p14:tracePt t="42252" x="1085850" y="3549650"/>
          <p14:tracePt t="42289" x="1085850" y="3543300"/>
          <p14:tracePt t="42322" x="1085850" y="3524250"/>
          <p14:tracePt t="42330" x="1085850" y="3505200"/>
          <p14:tracePt t="42350" x="1098550" y="3492500"/>
          <p14:tracePt t="42352" x="1104900" y="3448050"/>
          <p14:tracePt t="42367" x="1104900" y="3429000"/>
          <p14:tracePt t="42401" x="1104900" y="3403600"/>
          <p14:tracePt t="42403" x="1104900" y="3390900"/>
          <p14:tracePt t="42418" x="1111250" y="3365500"/>
          <p14:tracePt t="42434" x="1136650" y="3321050"/>
          <p14:tracePt t="42451" x="1136650" y="3282950"/>
          <p14:tracePt t="42467" x="1149350" y="3244850"/>
          <p14:tracePt t="42484" x="1155700" y="3200400"/>
          <p14:tracePt t="42501" x="1181100" y="3155950"/>
          <p14:tracePt t="42519" x="1187450" y="3124200"/>
          <p14:tracePt t="42535" x="1193800" y="3092450"/>
          <p14:tracePt t="42551" x="1200150" y="3079750"/>
          <p14:tracePt t="42567" x="1219200" y="3035300"/>
          <p14:tracePt t="42584" x="1219200" y="3016250"/>
          <p14:tracePt t="42600" x="1219200" y="3003550"/>
          <p14:tracePt t="42617" x="1231900" y="2984500"/>
          <p14:tracePt t="42634" x="1231900" y="2959100"/>
          <p14:tracePt t="42651" x="1250950" y="2940050"/>
          <p14:tracePt t="42668" x="1263650" y="2895600"/>
          <p14:tracePt t="42683" x="1295400" y="2863850"/>
          <p14:tracePt t="42701" x="1301750" y="2832100"/>
          <p14:tracePt t="42717" x="1327150" y="2787650"/>
          <p14:tracePt t="42735" x="1339850" y="2768600"/>
          <p14:tracePt t="42751" x="1358900" y="2749550"/>
          <p14:tracePt t="42769" x="1371600" y="2730500"/>
          <p14:tracePt t="42784" x="1409700" y="2686050"/>
          <p14:tracePt t="42801" x="1441450" y="2660650"/>
          <p14:tracePt t="42817" x="1466850" y="2635250"/>
          <p14:tracePt t="42834" x="1479550" y="2622550"/>
          <p14:tracePt t="42851" x="1530350" y="2597150"/>
          <p14:tracePt t="42868" x="1587500" y="2559050"/>
          <p14:tracePt t="42885" x="1644650" y="2514600"/>
          <p14:tracePt t="42900" x="1784350" y="2451100"/>
          <p14:tracePt t="42919" x="1841500" y="2406650"/>
          <p14:tracePt t="42935" x="1866900" y="2393950"/>
          <p14:tracePt t="42951" x="1885950" y="2387600"/>
          <p14:tracePt t="42968" x="1911350" y="2381250"/>
          <p14:tracePt t="42984" x="1968500" y="2349500"/>
          <p14:tracePt t="43001" x="2019300" y="2349500"/>
          <p14:tracePt t="43017" x="2095500" y="2324100"/>
          <p14:tracePt t="43034" x="2165350" y="2324100"/>
          <p14:tracePt t="43051" x="2222500" y="2317750"/>
          <p14:tracePt t="43068" x="2279650" y="2317750"/>
          <p14:tracePt t="43084" x="2355850" y="2311400"/>
          <p14:tracePt t="43084" x="2381250" y="2311400"/>
          <p14:tracePt t="43102" x="2451100" y="2311400"/>
          <p14:tracePt t="43118" x="2590800" y="2311400"/>
          <p14:tracePt t="43135" x="2711450" y="2311400"/>
          <p14:tracePt t="43151" x="2838450" y="2311400"/>
          <p14:tracePt t="43167" x="2933700" y="2311400"/>
          <p14:tracePt t="43184" x="3009900" y="2311400"/>
          <p14:tracePt t="43201" x="3041650" y="2311400"/>
          <p14:tracePt t="43217" x="3067050" y="2311400"/>
          <p14:tracePt t="43235" x="3105150" y="2311400"/>
          <p14:tracePt t="43250" x="3149600" y="2311400"/>
          <p14:tracePt t="43269" x="3200400" y="2311400"/>
          <p14:tracePt t="43284" x="3282950" y="2317750"/>
          <p14:tracePt t="43301" x="3371850" y="2336800"/>
          <p14:tracePt t="43317" x="3473450" y="2368550"/>
          <p14:tracePt t="43334" x="3606800" y="2406650"/>
          <p14:tracePt t="43350" x="3721100" y="2444750"/>
          <p14:tracePt t="43368" x="3771900" y="2470150"/>
          <p14:tracePt t="43384" x="3778250" y="2476500"/>
          <p14:tracePt t="43401" x="3790950" y="2501900"/>
          <p14:tracePt t="43418" x="3797300" y="2508250"/>
          <p14:tracePt t="43470" x="3822700" y="2540000"/>
          <p14:tracePt t="43477" x="3829050" y="2552700"/>
          <p14:tracePt t="43481" x="3841750" y="2590800"/>
          <p14:tracePt t="43500" x="3873500" y="2673350"/>
          <p14:tracePt t="43519" x="3898900" y="2743200"/>
          <p14:tracePt t="43534" x="3924300" y="2832100"/>
          <p14:tracePt t="43552" x="3949700" y="2876550"/>
          <p14:tracePt t="43567" x="3949700" y="2895600"/>
          <p14:tracePt t="43584" x="3968750" y="2921000"/>
          <p14:tracePt t="43638" x="3975100" y="2927350"/>
          <p14:tracePt t="43659" x="3981450" y="2952750"/>
          <p14:tracePt t="43685" x="3981450" y="2965450"/>
          <p14:tracePt t="43695" x="3981450" y="2978150"/>
          <p14:tracePt t="43719" x="3987800" y="2997200"/>
          <p14:tracePt t="43750" x="3987800" y="3003550"/>
          <p14:tracePt t="43757" x="3987800" y="3022600"/>
          <p14:tracePt t="43798" x="3987800" y="3028950"/>
          <p14:tracePt t="43815" x="3994150" y="3041650"/>
          <p14:tracePt t="43817" x="3994150" y="3048000"/>
          <p14:tracePt t="43834" x="4000500" y="3054350"/>
          <p14:tracePt t="43836" x="4000500" y="3067050"/>
          <p14:tracePt t="43851" x="4000500" y="3086100"/>
          <p14:tracePt t="43867" x="4000500" y="3111500"/>
          <p14:tracePt t="43867" x="4000500" y="3117850"/>
          <p14:tracePt t="43886" x="4000500" y="3143250"/>
          <p14:tracePt t="43900" x="4000500" y="3219450"/>
          <p14:tracePt t="43919" x="4000500" y="3244850"/>
          <p14:tracePt t="43934" x="4000500" y="3276600"/>
          <p14:tracePt t="43952" x="4000500" y="3295650"/>
          <p14:tracePt t="43967" x="4000500" y="3302000"/>
          <p14:tracePt t="44037" x="4000500" y="3314700"/>
          <p14:tracePt t="44045" x="4000500" y="3321050"/>
          <p14:tracePt t="44051" x="4000500" y="3346450"/>
          <p14:tracePt t="44068" x="4000500" y="3365500"/>
          <p14:tracePt t="44070" x="4000500" y="3378200"/>
          <p14:tracePt t="44084" x="3994150" y="3422650"/>
          <p14:tracePt t="44084" x="3981450" y="3435350"/>
          <p14:tracePt t="44102" x="3962400" y="3498850"/>
          <p14:tracePt t="44118" x="3917950" y="3556000"/>
          <p14:tracePt t="44135" x="3911600" y="3600450"/>
          <p14:tracePt t="44151" x="3892550" y="3638550"/>
          <p14:tracePt t="44168" x="3892550" y="3651250"/>
          <p14:tracePt t="44294" x="3886200" y="3676650"/>
          <p14:tracePt t="44300" x="3886200" y="3683000"/>
          <p14:tracePt t="44438" x="3886200" y="3689350"/>
          <p14:tracePt t="44446" x="3879850" y="3695700"/>
          <p14:tracePt t="44459" x="3873500" y="3714750"/>
          <p14:tracePt t="44470" x="3867150" y="3727450"/>
          <p14:tracePt t="44472" x="3860800" y="3733800"/>
          <p14:tracePt t="44805" x="3854450" y="3746500"/>
          <p14:tracePt t="44813" x="3854450" y="3752850"/>
          <p14:tracePt t="44815" x="3835400" y="3778250"/>
          <p14:tracePt t="44834" x="3822700" y="3810000"/>
          <p14:tracePt t="44836" x="3759200" y="3886200"/>
          <p14:tracePt t="44851" x="3695700" y="3943350"/>
          <p14:tracePt t="44868" x="3613150" y="4019550"/>
          <p14:tracePt t="44868" x="3562350" y="4057650"/>
          <p14:tracePt t="44886" x="3479800" y="4127500"/>
          <p14:tracePt t="44902" x="3409950" y="4171950"/>
          <p14:tracePt t="44919" x="3384550" y="4197350"/>
          <p14:tracePt t="44934" x="3365500" y="4203700"/>
          <p14:tracePt t="44952" x="3346450" y="4203700"/>
          <p14:tracePt t="44968" x="3295650" y="4210050"/>
          <p14:tracePt t="44985" x="3270250" y="4216400"/>
          <p14:tracePt t="45001" x="3194050" y="4235450"/>
          <p14:tracePt t="45019" x="3117850" y="4248150"/>
          <p14:tracePt t="45034" x="3028950" y="4267200"/>
          <p14:tracePt t="45052" x="2927350" y="4286250"/>
          <p14:tracePt t="45068" x="2819400" y="4324350"/>
          <p14:tracePt t="45086" x="2787650" y="4330700"/>
          <p14:tracePt t="45118" x="2755900" y="4330700"/>
          <p14:tracePt t="45120" x="2730500" y="4330700"/>
          <p14:tracePt t="45135" x="2686050" y="4330700"/>
          <p14:tracePt t="45152" x="2635250" y="4330700"/>
          <p14:tracePt t="45168" x="2578100" y="4330700"/>
          <p14:tracePt t="45184" x="2514600" y="4330700"/>
          <p14:tracePt t="45202" x="2451100" y="4330700"/>
          <p14:tracePt t="45218" x="2393950" y="4330700"/>
          <p14:tracePt t="45235" x="2311400" y="4330700"/>
          <p14:tracePt t="45251" x="2235200" y="4330700"/>
          <p14:tracePt t="45251" x="2197100" y="4330700"/>
          <p14:tracePt t="45270" x="2165350" y="4330700"/>
          <p14:tracePt t="45285" x="2082800" y="4330700"/>
          <p14:tracePt t="45303" x="2051050" y="4330700"/>
          <p14:tracePt t="45318" x="2044700" y="4330700"/>
          <p14:tracePt t="45386" x="2038350" y="4330700"/>
          <p14:tracePt t="45401" x="2012950" y="4324350"/>
          <p14:tracePt t="45411" x="1993900" y="4324350"/>
          <p14:tracePt t="45420" x="1968500" y="4311650"/>
          <p14:tracePt t="45422" x="1892300" y="4298950"/>
          <p14:tracePt t="45435" x="1828800" y="4279900"/>
          <p14:tracePt t="45451" x="1752600" y="4248150"/>
          <p14:tracePt t="45468" x="1682750" y="4210050"/>
          <p14:tracePt t="45485" x="1587500" y="4152900"/>
          <p14:tracePt t="45502" x="1492250" y="4089400"/>
          <p14:tracePt t="45519" x="1422400" y="4025900"/>
          <p14:tracePt t="45534" x="1371600" y="3975100"/>
          <p14:tracePt t="45552" x="1346200" y="3949700"/>
          <p14:tracePt t="45568" x="1320800" y="3924300"/>
          <p14:tracePt t="45587" x="1295400" y="3898900"/>
          <p14:tracePt t="45602" x="1282700" y="3873500"/>
          <p14:tracePt t="45618" x="1257300" y="3835400"/>
          <p14:tracePt t="45634" x="1225550" y="3778250"/>
          <p14:tracePt t="45651" x="1212850" y="3746500"/>
          <p14:tracePt t="45668" x="1187450" y="3702050"/>
          <p14:tracePt t="45685" x="1162050" y="3638550"/>
          <p14:tracePt t="45702" x="1143000" y="3606800"/>
          <p14:tracePt t="45718" x="1123950" y="3543300"/>
          <p14:tracePt t="45735" x="1098550" y="3479800"/>
          <p14:tracePt t="45751" x="1092200" y="3441700"/>
          <p14:tracePt t="45751" x="1085850" y="3416300"/>
          <p14:tracePt t="45770" x="1085850" y="3390900"/>
          <p14:tracePt t="45785" x="1060450" y="3308350"/>
          <p14:tracePt t="45803" x="1060450" y="3282950"/>
          <p14:tracePt t="45819" x="1054100" y="3238500"/>
          <p14:tracePt t="45836" x="1054100" y="3187700"/>
          <p14:tracePt t="45852" x="1054100" y="3117850"/>
          <p14:tracePt t="45868" x="1054100" y="3073400"/>
          <p14:tracePt t="45885" x="1054100" y="3003550"/>
          <p14:tracePt t="45901" x="1054100" y="2933700"/>
          <p14:tracePt t="45919" x="1054100" y="2870200"/>
          <p14:tracePt t="45934" x="1054100" y="2838450"/>
          <p14:tracePt t="45951" x="1054100" y="2813050"/>
          <p14:tracePt t="45968" x="1066800" y="2774950"/>
          <p14:tracePt t="45968" x="1085850" y="2755900"/>
          <p14:tracePt t="46009" x="1098550" y="2749550"/>
          <p14:tracePt t="46012" x="1104900" y="2743200"/>
          <p14:tracePt t="46019" x="1111250" y="2736850"/>
          <p14:tracePt t="46035" x="1130300" y="2711450"/>
          <p14:tracePt t="46052" x="1136650" y="2686050"/>
          <p14:tracePt t="46068" x="1162050" y="2647950"/>
          <p14:tracePt t="46086" x="1225550" y="2597150"/>
          <p14:tracePt t="46101" x="1282700" y="2546350"/>
          <p14:tracePt t="46119" x="1339850" y="2501900"/>
          <p14:tracePt t="46136" x="1397000" y="2470150"/>
          <p14:tracePt t="46152" x="1454150" y="2444750"/>
          <p14:tracePt t="46152" x="1485900" y="2432050"/>
          <p14:tracePt t="46170" x="1536700" y="2425700"/>
          <p14:tracePt t="46187" x="1625600" y="2406650"/>
          <p14:tracePt t="46202" x="1695450" y="2393950"/>
          <p14:tracePt t="46219" x="1790700" y="2393950"/>
          <p14:tracePt t="46236" x="1936750" y="2393950"/>
          <p14:tracePt t="46252" x="2127250" y="2393950"/>
          <p14:tracePt t="46270" x="2355850" y="2393950"/>
          <p14:tracePt t="46285" x="2628900" y="2393950"/>
          <p14:tracePt t="46302" x="2870200" y="2393950"/>
          <p14:tracePt t="46318" x="3073400" y="2393950"/>
          <p14:tracePt t="46335" x="3105150" y="2393950"/>
          <p14:tracePt t="46351" x="3130550" y="2393950"/>
          <p14:tracePt t="46370" x="3149600" y="2393950"/>
          <p14:tracePt t="46386" x="3213100" y="2406650"/>
          <p14:tracePt t="46402" x="3270250" y="2419350"/>
          <p14:tracePt t="46419" x="3314700" y="2425700"/>
          <p14:tracePt t="46434" x="3378200" y="2451100"/>
          <p14:tracePt t="46452" x="3429000" y="2463800"/>
          <p14:tracePt t="46468" x="3498850" y="2501900"/>
          <p14:tracePt t="46486" x="3543300" y="2527300"/>
          <p14:tracePt t="46501" x="3600450" y="2546350"/>
          <p14:tracePt t="46519" x="3638550" y="2584450"/>
          <p14:tracePt t="46553" x="3651250" y="2603500"/>
          <p14:tracePt t="46555" x="3657600" y="2609850"/>
          <p14:tracePt t="46569" x="3695700" y="2647950"/>
          <p14:tracePt t="46586" x="3708400" y="2686050"/>
          <p14:tracePt t="46602" x="3727450" y="2717800"/>
          <p14:tracePt t="46620" x="3740150" y="2787650"/>
          <p14:tracePt t="46635" x="3765550" y="2838450"/>
          <p14:tracePt t="46651" x="3790950" y="2914650"/>
          <p14:tracePt t="46669" x="3803650" y="2978150"/>
          <p14:tracePt t="46685" x="3822700" y="3041650"/>
          <p14:tracePt t="46702" x="3841750" y="3079750"/>
          <p14:tracePt t="46719" x="3848100" y="3092450"/>
          <p14:tracePt t="46736" x="3854450" y="3111500"/>
          <p14:tracePt t="46752" x="3854450" y="3136900"/>
          <p14:tracePt t="46771" x="3867150" y="3168650"/>
          <p14:tracePt t="46786" x="3873500" y="3200400"/>
          <p14:tracePt t="46803" x="3873500" y="3282950"/>
          <p14:tracePt t="46819" x="3873500" y="3321050"/>
          <p14:tracePt t="46835" x="3873500" y="3371850"/>
          <p14:tracePt t="46852" x="3873500" y="3435350"/>
          <p14:tracePt t="46870" x="3873500" y="3486150"/>
          <p14:tracePt t="46885" x="3873500" y="3530600"/>
          <p14:tracePt t="46901" x="3873500" y="3549650"/>
          <p14:tracePt t="46919" x="3873500" y="3568700"/>
          <p14:tracePt t="46935" x="3860800" y="3587750"/>
          <p14:tracePt t="46952" x="3835400" y="3619500"/>
          <p14:tracePt t="46968" x="3778250" y="3676650"/>
          <p14:tracePt t="46986" x="3714750" y="3695700"/>
          <p14:tracePt t="47003" x="3568700" y="3733800"/>
          <p14:tracePt t="47019" x="3371850" y="3778250"/>
          <p14:tracePt t="47035" x="3130550" y="3822700"/>
          <p14:tracePt t="47052" x="2813050" y="3879850"/>
          <p14:tracePt t="47069" x="2546350" y="3905250"/>
          <p14:tracePt t="47085" x="2330450" y="3917950"/>
          <p14:tracePt t="47102" x="2324100" y="3917950"/>
          <p14:tracePt t="47119" x="2317750" y="3917950"/>
          <p14:tracePt t="47202" x="2298700" y="3917950"/>
          <p14:tracePt t="47210" x="2254250" y="3911600"/>
          <p14:tracePt t="47217" x="2184400" y="3905250"/>
          <p14:tracePt t="47227" x="2114550" y="3886200"/>
          <p14:tracePt t="47235" x="1943100" y="3854450"/>
          <p14:tracePt t="47252" x="1803400" y="3835400"/>
          <p14:tracePt t="47271" x="1790700" y="3835400"/>
          <p14:tracePt t="47552" x="0" y="0"/>
        </p14:tracePtLst>
        <p14:tracePtLst>
          <p14:tracePt t="48595" x="1784350" y="3835400"/>
          <p14:tracePt t="48989" x="1784350" y="3829050"/>
          <p14:tracePt t="48998" x="1784350" y="3816350"/>
          <p14:tracePt t="49006" x="1771650" y="3759200"/>
          <p14:tracePt t="49019" x="1771650" y="3727450"/>
          <p14:tracePt t="49035" x="1771650" y="3670300"/>
          <p14:tracePt t="49035" x="1771650" y="3632200"/>
          <p14:tracePt t="49054" x="1771650" y="3587750"/>
          <p14:tracePt t="49069" x="1771650" y="3498850"/>
          <p14:tracePt t="49087" x="1771650" y="3479800"/>
          <p14:tracePt t="49102" x="1771650" y="3473450"/>
          <p14:tracePt t="49152" x="1771650" y="3460750"/>
          <p14:tracePt t="49161" x="1771650" y="3454400"/>
          <p14:tracePt t="51841" x="1771650" y="3435350"/>
          <p14:tracePt t="51849" x="1771650" y="3416300"/>
          <p14:tracePt t="51863" x="1778000" y="3384550"/>
          <p14:tracePt t="51869" x="1803400" y="3359150"/>
          <p14:tracePt t="51887" x="1822450" y="3333750"/>
          <p14:tracePt t="51903" x="1847850" y="3308350"/>
          <p14:tracePt t="51920" x="1898650" y="3282950"/>
          <p14:tracePt t="51920" x="1943100" y="3257550"/>
          <p14:tracePt t="51938" x="1993900" y="3251200"/>
          <p14:tracePt t="51954" x="2051050" y="3232150"/>
          <p14:tracePt t="51971" x="2152650" y="3194050"/>
          <p14:tracePt t="51987" x="2273300" y="3155950"/>
          <p14:tracePt t="52004" x="2406650" y="3092450"/>
          <p14:tracePt t="52020" x="2571750" y="3028950"/>
          <p14:tracePt t="52037" x="2730500" y="2990850"/>
          <p14:tracePt t="52054" x="2844800" y="2952750"/>
          <p14:tracePt t="52070" x="2933700" y="2933700"/>
          <p14:tracePt t="52088" x="2997200" y="2914650"/>
          <p14:tracePt t="52103" x="3054350" y="2908300"/>
          <p14:tracePt t="52103" x="3067050" y="2901950"/>
          <p14:tracePt t="52147" x="3073400" y="2901950"/>
          <p14:tracePt t="52163" x="3086100" y="2901950"/>
          <p14:tracePt t="52165" x="3105150" y="2901950"/>
          <p14:tracePt t="52170" x="3155950" y="2901950"/>
          <p14:tracePt t="52188" x="3238500" y="2901950"/>
          <p14:tracePt t="52203" x="3333750" y="2901950"/>
          <p14:tracePt t="52221" x="3422650" y="2901950"/>
          <p14:tracePt t="52237" x="3543300" y="2901950"/>
          <p14:tracePt t="52253" x="3695700" y="2901950"/>
          <p14:tracePt t="52271" x="3841750" y="2901950"/>
          <p14:tracePt t="52286" x="3905250" y="2901950"/>
          <p14:tracePt t="52482" x="3911600" y="2901950"/>
          <p14:tracePt t="52483" x="3937000" y="2901950"/>
          <p14:tracePt t="52497" x="3975100" y="2901950"/>
          <p14:tracePt t="52504" x="4013200" y="2901950"/>
          <p14:tracePt t="52520" x="4019550" y="2901950"/>
          <p14:tracePt t="52690" x="4044950" y="2901950"/>
          <p14:tracePt t="52696" x="4051300" y="2901950"/>
          <p14:tracePt t="52706" x="4083050" y="2901950"/>
          <p14:tracePt t="52713" x="4127500" y="2901950"/>
          <p14:tracePt t="52720" x="4171950" y="2901950"/>
          <p14:tracePt t="52736" x="4197350" y="2901950"/>
          <p14:tracePt t="55222" x="4191000" y="2901950"/>
          <p14:tracePt t="55231" x="4171950" y="2901950"/>
          <p14:tracePt t="55237" x="4140200" y="2921000"/>
          <p14:tracePt t="55246" x="4133850" y="2921000"/>
          <p14:tracePt t="55255" x="4114800" y="2933700"/>
          <p14:tracePt t="55271" x="4044950" y="2959100"/>
          <p14:tracePt t="55288" x="3981450" y="2984500"/>
          <p14:tracePt t="55305" x="3917950" y="3016250"/>
          <p14:tracePt t="55323" x="3848100" y="3035300"/>
          <p14:tracePt t="55338" x="3790950" y="3067050"/>
          <p14:tracePt t="55354" x="3714750" y="3092450"/>
          <p14:tracePt t="55371" x="3600450" y="3130550"/>
          <p14:tracePt t="55388" x="3441700" y="3181350"/>
          <p14:tracePt t="55388" x="3359150" y="3213100"/>
          <p14:tracePt t="55406" x="3187700" y="3276600"/>
          <p14:tracePt t="55422" x="3041650" y="3340100"/>
          <p14:tracePt t="55438" x="2895600" y="3390900"/>
          <p14:tracePt t="55454" x="2749550" y="3441700"/>
          <p14:tracePt t="55472" x="2622550" y="3479800"/>
          <p14:tracePt t="55487" x="2565400" y="3505200"/>
          <p14:tracePt t="55505" x="2501900" y="3530600"/>
          <p14:tracePt t="55521" x="2425700" y="3536950"/>
          <p14:tracePt t="55539" x="2381250" y="3568700"/>
          <p14:tracePt t="55554" x="2292350" y="3594100"/>
          <p14:tracePt t="55572" x="2152650" y="3625850"/>
          <p14:tracePt t="55588" x="2006600" y="3670300"/>
          <p14:tracePt t="55604" x="1797050" y="3727450"/>
          <p14:tracePt t="55623" x="1663700" y="3765550"/>
          <p14:tracePt t="55638" x="1549400" y="3797300"/>
          <p14:tracePt t="55655" x="1460500" y="3816350"/>
          <p14:tracePt t="55671" x="1422400" y="3822700"/>
          <p14:tracePt t="55689" x="1397000" y="3822700"/>
          <p14:tracePt t="55704" x="1384300" y="3829050"/>
          <p14:tracePt t="55722" x="1339850" y="3841750"/>
          <p14:tracePt t="55737" x="1270000" y="3848100"/>
          <p14:tracePt t="55754" x="1168400" y="3860800"/>
          <p14:tracePt t="55772" x="1066800" y="3879850"/>
          <p14:tracePt t="55788" x="1009650" y="3886200"/>
          <p14:tracePt t="55805" x="933450" y="3892550"/>
          <p14:tracePt t="55823" x="882650" y="3898900"/>
          <p14:tracePt t="55838" x="857250" y="3911600"/>
          <p14:tracePt t="56230" x="882650" y="3911600"/>
          <p14:tracePt t="56249" x="908050" y="3911600"/>
          <p14:tracePt t="56251" x="920750" y="3911600"/>
          <p14:tracePt t="57951" x="0" y="0"/>
        </p14:tracePtLst>
        <p14:tracePtLst>
          <p14:tracePt t="58618" x="1003300" y="3911600"/>
          <p14:tracePt t="59041" x="1003300" y="3879850"/>
          <p14:tracePt t="59058" x="1009650" y="3854450"/>
          <p14:tracePt t="59058" x="1016000" y="3841750"/>
          <p14:tracePt t="59074" x="1016000" y="3803650"/>
          <p14:tracePt t="59076" x="1016000" y="3778250"/>
          <p14:tracePt t="59089" x="1022350" y="3689350"/>
          <p14:tracePt t="59107" x="1028700" y="3657600"/>
          <p14:tracePt t="59123" x="1035050" y="3594100"/>
          <p14:tracePt t="59139" x="1047750" y="3517900"/>
          <p14:tracePt t="59155" x="1054100" y="3467100"/>
          <p14:tracePt t="59172" x="1060450" y="3403600"/>
          <p14:tracePt t="59189" x="1079500" y="3321050"/>
          <p14:tracePt t="59206" x="1104900" y="3219450"/>
          <p14:tracePt t="59223" x="1123950" y="3181350"/>
          <p14:tracePt t="59239" x="1136650" y="3130550"/>
          <p14:tracePt t="59256" x="1149350" y="3105150"/>
          <p14:tracePt t="59256" x="1155700" y="3098800"/>
          <p14:tracePt t="59274" x="1174750" y="3073400"/>
          <p14:tracePt t="59290" x="1219200" y="3035300"/>
          <p14:tracePt t="59306" x="1276350" y="3009900"/>
          <p14:tracePt t="59323" x="1346200" y="2984500"/>
          <p14:tracePt t="59339" x="1416050" y="2978150"/>
          <p14:tracePt t="59356" x="1612900" y="2952750"/>
          <p14:tracePt t="59373" x="1866900" y="2908300"/>
          <p14:tracePt t="59390" x="2171700" y="2876550"/>
          <p14:tracePt t="59406" x="2463800" y="2863850"/>
          <p14:tracePt t="59423" x="2749550" y="2863850"/>
          <p14:tracePt t="59439" x="2978150" y="2863850"/>
          <p14:tracePt t="59456" x="3067050" y="2863850"/>
          <p14:tracePt t="59539" x="3073400" y="2863850"/>
          <p14:tracePt t="59548" x="3092450" y="2870200"/>
          <p14:tracePt t="59555" x="3111500" y="2876550"/>
          <p14:tracePt t="59557" x="3181350" y="2908300"/>
          <p14:tracePt t="59573" x="3257550" y="2959100"/>
          <p14:tracePt t="59589" x="3378200" y="3016250"/>
          <p14:tracePt t="59606" x="3505200" y="3098800"/>
          <p14:tracePt t="59622" x="3613150" y="3175000"/>
          <p14:tracePt t="59639" x="3683000" y="3238500"/>
          <p14:tracePt t="59655" x="3708400" y="3282950"/>
          <p14:tracePt t="59674" x="3727450" y="3308350"/>
          <p14:tracePt t="59689" x="3746500" y="3340100"/>
          <p14:tracePt t="59707" x="3752850" y="3384550"/>
          <p14:tracePt t="59722" x="3771900" y="3435350"/>
          <p14:tracePt t="59739" x="3778250" y="3492500"/>
          <p14:tracePt t="59756" x="3778250" y="3556000"/>
          <p14:tracePt t="59773" x="3778250" y="3638550"/>
          <p14:tracePt t="59790" x="3778250" y="3702050"/>
          <p14:tracePt t="59805" x="3778250" y="3797300"/>
          <p14:tracePt t="59823" x="3778250" y="3892550"/>
          <p14:tracePt t="59839" x="3778250" y="3917950"/>
          <p14:tracePt t="59856" x="3778250" y="3949700"/>
          <p14:tracePt t="59903" x="3778250" y="3968750"/>
          <p14:tracePt t="59930" x="3778250" y="3975100"/>
          <p14:tracePt t="59939" x="3765550" y="4013200"/>
          <p14:tracePt t="59941" x="3733800" y="4038600"/>
          <p14:tracePt t="59956" x="3708400" y="4076700"/>
          <p14:tracePt t="59972" x="3663950" y="4133850"/>
          <p14:tracePt t="59989" x="3619500" y="4178300"/>
          <p14:tracePt t="60006" x="3549650" y="4235450"/>
          <p14:tracePt t="60023" x="3441700" y="4292600"/>
          <p14:tracePt t="60056" x="3155950" y="4425950"/>
          <p14:tracePt t="60059" x="2908300" y="4502150"/>
          <p14:tracePt t="60074" x="2686050" y="4546600"/>
          <p14:tracePt t="60090" x="2470150" y="4572000"/>
          <p14:tracePt t="60107" x="2279650" y="4565650"/>
          <p14:tracePt t="60123" x="2070100" y="4495800"/>
          <p14:tracePt t="60141" x="1860550" y="4406900"/>
          <p14:tracePt t="60156" x="1657350" y="4324350"/>
          <p14:tracePt t="60173" x="1625600" y="4305300"/>
          <p14:tracePt t="60290" x="1587500" y="4260850"/>
          <p14:tracePt t="60299" x="1574800" y="4241800"/>
          <p14:tracePt t="60306" x="1568450" y="4197350"/>
          <p14:tracePt t="60315" x="1568450" y="4171950"/>
          <p14:tracePt t="60323" x="1555750" y="4102100"/>
          <p14:tracePt t="60340" x="1555750" y="4019550"/>
          <p14:tracePt t="60357" x="1555750" y="3975100"/>
          <p14:tracePt t="60372" x="1555750" y="3924300"/>
          <p14:tracePt t="60389" x="1581150" y="3879850"/>
          <p14:tracePt t="60406" x="1619250" y="3829050"/>
          <p14:tracePt t="60423" x="1682750" y="3797300"/>
          <p14:tracePt t="60439" x="1746250" y="3778250"/>
          <p14:tracePt t="60456" x="1898650" y="3759200"/>
          <p14:tracePt t="60473" x="2114550" y="3727450"/>
          <p14:tracePt t="60489" x="2362200" y="3702050"/>
          <p14:tracePt t="60506" x="2578100" y="3683000"/>
          <p14:tracePt t="60523" x="2667000" y="3670300"/>
          <p14:tracePt t="60792" x="0" y="0"/>
        </p14:tracePtLst>
        <p14:tracePtLst>
          <p14:tracePt t="61141" x="2527300" y="4038600"/>
          <p14:tracePt t="61638" x="2520950" y="4038600"/>
          <p14:tracePt t="61647" x="2520950" y="4025900"/>
          <p14:tracePt t="61649" x="2520950" y="4013200"/>
          <p14:tracePt t="61656" x="2520950" y="3994150"/>
          <p14:tracePt t="61674" x="2520950" y="3981450"/>
          <p14:tracePt t="61689" x="2520950" y="3962400"/>
          <p14:tracePt t="61707" x="2527300" y="3937000"/>
          <p14:tracePt t="61723" x="2540000" y="3917950"/>
          <p14:tracePt t="61740" x="2571750" y="3860800"/>
          <p14:tracePt t="61756" x="2609850" y="3790950"/>
          <p14:tracePt t="61756" x="2622550" y="3771900"/>
          <p14:tracePt t="61775" x="2647950" y="3727450"/>
          <p14:tracePt t="61791" x="2698750" y="3657600"/>
          <p14:tracePt t="61807" x="2755900" y="3562350"/>
          <p14:tracePt t="61823" x="2838450" y="3460750"/>
          <p14:tracePt t="61840" x="2901950" y="3390900"/>
          <p14:tracePt t="61857" x="2952750" y="3321050"/>
          <p14:tracePt t="61873" x="2997200" y="3276600"/>
          <p14:tracePt t="61891" x="3022600" y="3238500"/>
          <p14:tracePt t="61906" x="3054350" y="3206750"/>
          <p14:tracePt t="61923" x="3092450" y="3181350"/>
          <p14:tracePt t="61940" x="3149600" y="3155950"/>
          <p14:tracePt t="61940" x="3168650" y="3149600"/>
          <p14:tracePt t="61958" x="3257550" y="3130550"/>
          <p14:tracePt t="61974" x="3327400" y="3092450"/>
          <p14:tracePt t="61992" x="3397250" y="3086100"/>
          <p14:tracePt t="62007" x="3448050" y="3079750"/>
          <p14:tracePt t="62023" x="3479800" y="3067050"/>
          <p14:tracePt t="62041" x="3530600" y="3041650"/>
          <p14:tracePt t="62056" x="3587750" y="3035300"/>
          <p14:tracePt t="62073" x="3638550" y="3022600"/>
          <p14:tracePt t="62089" x="3765550" y="2997200"/>
          <p14:tracePt t="62107" x="3930650" y="2978150"/>
          <p14:tracePt t="62124" x="4216400" y="2965450"/>
          <p14:tracePt t="62143" x="4368800" y="2965450"/>
          <p14:tracePt t="62158" x="4464050" y="2965450"/>
          <p14:tracePt t="62174" x="4483100" y="2965450"/>
          <p14:tracePt t="62190" x="4533900" y="2965450"/>
          <p14:tracePt t="62208" x="4578350" y="2965450"/>
          <p14:tracePt t="62223" x="4673600" y="2965450"/>
          <p14:tracePt t="62241" x="4845050" y="2965450"/>
          <p14:tracePt t="62256" x="5060950" y="2965450"/>
          <p14:tracePt t="62273" x="5264150" y="2965450"/>
          <p14:tracePt t="62291" x="5346700" y="2965450"/>
          <p14:tracePt t="63125" x="5359400" y="2965450"/>
          <p14:tracePt t="63131" x="5365750" y="2965450"/>
          <p14:tracePt t="63143" x="5359400" y="2978150"/>
          <p14:tracePt t="63144" x="5353050" y="2978150"/>
          <p14:tracePt t="64122" x="5359400" y="2978150"/>
          <p14:tracePt t="64130" x="5365750" y="2978150"/>
          <p14:tracePt t="64140" x="5378450" y="2978150"/>
          <p14:tracePt t="64142" x="5441950" y="2978150"/>
          <p14:tracePt t="64157" x="5454650" y="2978150"/>
          <p14:tracePt t="64174" x="5461000" y="2971800"/>
          <p14:tracePt t="64329" x="5467350" y="2971800"/>
          <p14:tracePt t="64337" x="5505450" y="2971800"/>
          <p14:tracePt t="64349" x="5524500" y="2971800"/>
          <p14:tracePt t="64357" x="5619750" y="2971800"/>
          <p14:tracePt t="64374" x="5683250" y="2971800"/>
          <p14:tracePt t="64655" x="5708650" y="2971800"/>
          <p14:tracePt t="64673" x="5715000" y="2971800"/>
          <p14:tracePt t="64675" x="5734050" y="2971800"/>
          <p14:tracePt t="64690" x="5778500" y="2971800"/>
          <p14:tracePt t="64692" x="5873750" y="2971800"/>
          <p14:tracePt t="64794" x="5886450" y="2971800"/>
          <p14:tracePt t="64801" x="5892800" y="2971800"/>
          <p14:tracePt t="64806" x="5956300" y="2971800"/>
          <p14:tracePt t="64824" x="6000750" y="2971800"/>
          <p14:tracePt t="64840" x="6140450" y="2971800"/>
          <p14:tracePt t="64859" x="6235700" y="2971800"/>
          <p14:tracePt t="64875" x="6292850" y="2971800"/>
          <p14:tracePt t="64891" x="6330950" y="2971800"/>
          <p14:tracePt t="64954" x="6356350" y="2971800"/>
          <p14:tracePt t="64956" x="6375400" y="2971800"/>
          <p14:tracePt t="64974" x="6419850" y="2971800"/>
          <p14:tracePt t="64976" x="6470650" y="2971800"/>
          <p14:tracePt t="64991" x="6540500" y="2971800"/>
          <p14:tracePt t="65007" x="6635750" y="2978150"/>
          <p14:tracePt t="65025" x="6762750" y="2978150"/>
          <p14:tracePt t="65041" x="6927850" y="2978150"/>
          <p14:tracePt t="65071" x="6934200" y="2978150"/>
          <p14:tracePt t="65131" x="6946900" y="2978150"/>
          <p14:tracePt t="65137" x="6985000" y="2978150"/>
          <p14:tracePt t="65148" x="7016750" y="2978150"/>
          <p14:tracePt t="65156" x="7042150" y="2978150"/>
          <p14:tracePt t="65158" x="7099300" y="2978150"/>
          <p14:tracePt t="65174" x="7251700" y="2978150"/>
          <p14:tracePt t="65189" x="7404100" y="2978150"/>
          <p14:tracePt t="65207" x="7524750" y="2978150"/>
          <p14:tracePt t="65224" x="7575550" y="2978150"/>
          <p14:tracePt t="65320" x="7581900" y="2978150"/>
          <p14:tracePt t="65331" x="7588250" y="2978150"/>
          <p14:tracePt t="65337" x="7639050" y="2978150"/>
          <p14:tracePt t="65349" x="7683500" y="2978150"/>
          <p14:tracePt t="65357" x="7753350" y="2978150"/>
          <p14:tracePt t="65374" x="7835900" y="2978150"/>
          <p14:tracePt t="65391" x="7905750" y="2978150"/>
          <p14:tracePt t="65407" x="7962900" y="2978150"/>
          <p14:tracePt t="65425" x="7994650" y="2978150"/>
          <p14:tracePt t="65440" x="8020050" y="2978150"/>
          <p14:tracePt t="65458" x="8051800" y="2978150"/>
          <p14:tracePt t="65474" x="8096250" y="2984500"/>
          <p14:tracePt t="65491" x="8153400" y="2984500"/>
          <p14:tracePt t="65507" x="8204200" y="2984500"/>
          <p14:tracePt t="65524" x="8255000" y="2984500"/>
          <p14:tracePt t="65898" x="8235950" y="2984500"/>
          <p14:tracePt t="65907" x="8229600" y="2984500"/>
          <p14:tracePt t="65907" x="8210550" y="2984500"/>
          <p14:tracePt t="65924" x="8178800" y="2984500"/>
          <p14:tracePt t="65926" x="8166100" y="2984500"/>
          <p14:tracePt t="65940" x="8147050" y="2984500"/>
          <p14:tracePt t="65942" x="8089900" y="2965450"/>
          <p14:tracePt t="65959" x="8083550" y="2959100"/>
          <p14:tracePt t="65993" x="8070850" y="2959100"/>
          <p14:tracePt t="66007" x="8058150" y="2959100"/>
          <p14:tracePt t="66024" x="8026400" y="2952750"/>
          <p14:tracePt t="66026" x="7975600" y="2946400"/>
          <p14:tracePt t="66042" x="7899400" y="2927350"/>
          <p14:tracePt t="66059" x="7854950" y="2927350"/>
          <p14:tracePt t="66074" x="7797800" y="2927350"/>
          <p14:tracePt t="66092" x="7727950" y="2927350"/>
          <p14:tracePt t="66108" x="7715250" y="2921000"/>
          <p14:tracePt t="66124" x="7702550" y="2921000"/>
          <p14:tracePt t="66141" x="7689850" y="2921000"/>
          <p14:tracePt t="66159" x="7677150" y="2921000"/>
          <p14:tracePt t="66175" x="7645400" y="2921000"/>
          <p14:tracePt t="66191" x="7639050" y="2921000"/>
          <p14:tracePt t="66208" x="7575550" y="2921000"/>
          <p14:tracePt t="66224" x="7493000" y="2921000"/>
          <p14:tracePt t="66242" x="7435850" y="2921000"/>
          <p14:tracePt t="66258" x="7366000" y="2921000"/>
          <p14:tracePt t="66291" x="7308850" y="2921000"/>
          <p14:tracePt t="66293" x="7264400" y="2921000"/>
          <p14:tracePt t="66308" x="7181850" y="2921000"/>
          <p14:tracePt t="66324" x="7112000" y="2921000"/>
          <p14:tracePt t="66342" x="7067550" y="2921000"/>
          <p14:tracePt t="66357" x="7004050" y="2921000"/>
          <p14:tracePt t="66374" x="6946900" y="2921000"/>
          <p14:tracePt t="66391" x="6921500" y="2921000"/>
          <p14:tracePt t="66408" x="6902450" y="2921000"/>
          <p14:tracePt t="66442" x="6896100" y="2921000"/>
          <p14:tracePt t="66444" x="6858000" y="2921000"/>
          <p14:tracePt t="66457" x="6851650" y="2921000"/>
          <p14:tracePt t="66475" x="6813550" y="2908300"/>
          <p14:tracePt t="66492" x="6756400" y="2908300"/>
          <p14:tracePt t="66507" x="6699250" y="2908300"/>
          <p14:tracePt t="66525" x="6654800" y="2908300"/>
          <p14:tracePt t="66542" x="6629400" y="2908300"/>
          <p14:tracePt t="66559" x="6578600" y="2908300"/>
          <p14:tracePt t="66575" x="6540500" y="2908300"/>
          <p14:tracePt t="66592" x="6489700" y="2908300"/>
          <p14:tracePt t="66608" x="6381750" y="2908300"/>
          <p14:tracePt t="66625" x="6242050" y="2908300"/>
          <p14:tracePt t="66641" x="6089650" y="2921000"/>
          <p14:tracePt t="66657" x="5937250" y="2940050"/>
          <p14:tracePt t="66675" x="5797550" y="2959100"/>
          <p14:tracePt t="66691" x="5683250" y="2978150"/>
          <p14:tracePt t="66708" x="5651500" y="2997200"/>
          <p14:tracePt t="66725" x="5645150" y="2997200"/>
          <p14:tracePt t="66814" x="5607050" y="2997200"/>
          <p14:tracePt t="66820" x="5588000" y="2997200"/>
          <p14:tracePt t="66833" x="5543550" y="2997200"/>
          <p14:tracePt t="66838" x="5480050" y="3009900"/>
          <p14:tracePt t="66851" x="5422900" y="3022600"/>
          <p14:tracePt t="66858" x="5321300" y="3035300"/>
          <p14:tracePt t="66874" x="5264150" y="3048000"/>
          <p14:tracePt t="66891" x="5219700" y="3054350"/>
          <p14:tracePt t="66908" x="5200650" y="3054350"/>
          <p14:tracePt t="66947" x="5194300" y="3054350"/>
          <p14:tracePt t="66973" x="5175250" y="3054350"/>
          <p14:tracePt t="66981" x="5168900" y="3054350"/>
          <p14:tracePt t="67070" x="5156200" y="3054350"/>
          <p14:tracePt t="67078" x="5130800" y="3054350"/>
          <p14:tracePt t="67086" x="5111750" y="3054350"/>
          <p14:tracePt t="67092" x="5048250" y="3054350"/>
          <p14:tracePt t="67108" x="4991100" y="3054350"/>
          <p14:tracePt t="67124" x="4959350" y="3060700"/>
          <p14:tracePt t="67142" x="4953000" y="3060700"/>
          <p14:tracePt t="67679" x="4946650" y="3060700"/>
          <p14:tracePt t="67693" x="4978400" y="3060700"/>
          <p14:tracePt t="67708" x="5048250" y="3060700"/>
          <p14:tracePt t="67710" x="5130800" y="3060700"/>
          <p14:tracePt t="67724" x="5480050" y="3041650"/>
          <p14:tracePt t="67743" x="5715000" y="3022600"/>
          <p14:tracePt t="67759" x="5892800" y="3009900"/>
          <p14:tracePt t="67776" x="5918200" y="3009900"/>
          <p14:tracePt t="67791" x="5924550" y="3009900"/>
          <p14:tracePt t="67808" x="5937250" y="3009900"/>
          <p14:tracePt t="67824" x="5956300" y="3009900"/>
          <p14:tracePt t="67842" x="6007100" y="3009900"/>
          <p14:tracePt t="67858" x="6057900" y="3009900"/>
          <p14:tracePt t="67875" x="6165850" y="3009900"/>
          <p14:tracePt t="67892" x="6299200" y="3009900"/>
          <p14:tracePt t="67908" x="6521450" y="3009900"/>
          <p14:tracePt t="67926" x="6642100" y="3009900"/>
          <p14:tracePt t="67942" x="6737350" y="3009900"/>
          <p14:tracePt t="67959" x="6781800" y="3009900"/>
          <p14:tracePt t="67975" x="6819900" y="3009900"/>
          <p14:tracePt t="67992" x="6858000" y="3009900"/>
          <p14:tracePt t="68008" x="6902450" y="3009900"/>
          <p14:tracePt t="68025" x="6946900" y="3009900"/>
          <p14:tracePt t="68041" x="7010400" y="3009900"/>
          <p14:tracePt t="68059" x="7067550" y="3009900"/>
          <p14:tracePt t="68075" x="7112000" y="3009900"/>
          <p14:tracePt t="68092" x="7137400" y="3009900"/>
          <p14:tracePt t="68108" x="7156450" y="3009900"/>
          <p14:tracePt t="68126" x="7162800" y="3009900"/>
          <p14:tracePt t="68143" x="7175500" y="3009900"/>
          <p14:tracePt t="68160" x="7219950" y="3009900"/>
          <p14:tracePt t="68175" x="7270750" y="3009900"/>
          <p14:tracePt t="68192" x="7346950" y="3009900"/>
          <p14:tracePt t="68209" x="7404100" y="3009900"/>
          <p14:tracePt t="68225" x="7448550" y="3009900"/>
          <p14:tracePt t="68242" x="7454900" y="3009900"/>
          <p14:tracePt t="68301" x="7480300" y="3009900"/>
          <p14:tracePt t="68304" x="7486650" y="3009900"/>
          <p14:tracePt t="68316" x="7537450" y="3009900"/>
          <p14:tracePt t="68326" x="7620000" y="3009900"/>
          <p14:tracePt t="68343" x="7664450" y="3009900"/>
          <p14:tracePt t="68358" x="7702550" y="3009900"/>
          <p14:tracePt t="68376" x="7740650" y="3009900"/>
          <p14:tracePt t="68462" x="7747000" y="3009900"/>
          <p14:tracePt t="68478" x="7766050" y="3009900"/>
          <p14:tracePt t="68491" x="7829550" y="3009900"/>
          <p14:tracePt t="68494" x="7848600" y="3009900"/>
          <p14:tracePt t="68508" x="7905750" y="3009900"/>
          <p14:tracePt t="69032" x="0" y="0"/>
        </p14:tracePtLst>
        <p14:tracePtLst>
          <p14:tracePt t="69631" x="7912100" y="3009900"/>
          <p14:tracePt t="70241" x="0" y="0"/>
        </p14:tracePtLst>
        <p14:tracePtLst>
          <p14:tracePt t="70744" x="7912100" y="3009900"/>
          <p14:tracePt t="71415" x="7950200" y="3009900"/>
          <p14:tracePt t="71426" x="7956550" y="3009900"/>
          <p14:tracePt t="71433" x="7962900" y="3016250"/>
          <p14:tracePt t="71441" x="8013700" y="3054350"/>
          <p14:tracePt t="71458" x="8026400" y="3060700"/>
          <p14:tracePt t="71460" x="8064500" y="3086100"/>
          <p14:tracePt t="71476" x="8128000" y="3117850"/>
          <p14:tracePt t="71493" x="8159750" y="3149600"/>
          <p14:tracePt t="71850" x="8172450" y="3149600"/>
          <p14:tracePt t="71858" x="8185150" y="3143250"/>
          <p14:tracePt t="71868" x="8191500" y="3111500"/>
          <p14:tracePt t="71876" x="8223250" y="3073400"/>
          <p14:tracePt t="71892" x="8229600" y="3067050"/>
          <p14:tracePt t="71946" x="8229600" y="3048000"/>
          <p14:tracePt t="71954" x="8229600" y="3041650"/>
          <p14:tracePt t="71969" x="8229600" y="3028950"/>
          <p14:tracePt t="71986" x="8229600" y="3022600"/>
          <p14:tracePt t="71992" x="8235950" y="3009900"/>
          <p14:tracePt t="71994" x="8242300" y="2971800"/>
          <p14:tracePt t="72010" x="8242300" y="2940050"/>
          <p14:tracePt t="72026" x="8242300" y="2908300"/>
          <p14:tracePt t="72043" x="8242300" y="2882900"/>
          <p14:tracePt t="72060" x="8242300" y="2863850"/>
          <p14:tracePt t="72076" x="8242300" y="2844800"/>
          <p14:tracePt t="72202" x="8242300" y="2838450"/>
          <p14:tracePt t="72218" x="8242300" y="2825750"/>
          <p14:tracePt t="72225" x="8242300" y="2794000"/>
          <p14:tracePt t="72242" x="8242300" y="2787650"/>
          <p14:tracePt t="72259" x="8229600" y="2755900"/>
          <p14:tracePt t="72262" x="8204200" y="2717800"/>
          <p14:tracePt t="72276" x="8185150" y="2698750"/>
          <p14:tracePt t="72313" x="8178800" y="2692400"/>
          <p14:tracePt t="72379" x="8172450" y="2673350"/>
          <p14:tracePt t="72384" x="8172450" y="2667000"/>
          <p14:tracePt t="72395" x="8166100" y="2660650"/>
          <p14:tracePt t="72402" x="8153400" y="2641600"/>
          <p14:tracePt t="72411" x="8147050" y="2622550"/>
          <p14:tracePt t="72426" x="8140700" y="2590800"/>
          <p14:tracePt t="72444" x="8140700" y="2584450"/>
          <p14:tracePt t="72591" x="8140700" y="2578100"/>
          <p14:tracePt t="72601" x="8134350" y="2571750"/>
          <p14:tracePt t="72603" x="8128000" y="2552700"/>
          <p14:tracePt t="72610" x="8121650" y="2533650"/>
          <p14:tracePt t="72627" x="8121650" y="2527300"/>
          <p14:tracePt t="72643" x="8115300" y="2508250"/>
          <p14:tracePt t="72661" x="8115300" y="2501900"/>
          <p14:tracePt t="72677" x="8096250" y="2495550"/>
          <p14:tracePt t="73069" x="8083550" y="2489200"/>
          <p14:tracePt t="73085" x="8001000" y="2489200"/>
          <p14:tracePt t="73094" x="7975600" y="2489200"/>
          <p14:tracePt t="73096" x="7937500" y="2489200"/>
          <p14:tracePt t="73110" x="7905750" y="2489200"/>
          <p14:tracePt t="73127" x="7880350" y="2489200"/>
          <p14:tracePt t="73182" x="7874000" y="2489200"/>
          <p14:tracePt t="73190" x="7842250" y="2489200"/>
          <p14:tracePt t="73209" x="7829550" y="2489200"/>
          <p14:tracePt t="73211" x="7785100" y="2489200"/>
          <p14:tracePt t="73227" x="7747000" y="2489200"/>
          <p14:tracePt t="73243" x="7702550" y="2489200"/>
          <p14:tracePt t="73260" x="7677150" y="2495550"/>
          <p14:tracePt t="73260" x="7670800" y="2495550"/>
          <p14:tracePt t="73279" x="7658100" y="2501900"/>
          <p14:tracePt t="73294" x="7626350" y="2546350"/>
          <p14:tracePt t="73310" x="7600950" y="2565400"/>
          <p14:tracePt t="73327" x="7594600" y="2571750"/>
          <p14:tracePt t="73486" x="7594600" y="2584450"/>
          <p14:tracePt t="73493" x="7594600" y="2609850"/>
          <p14:tracePt t="73502" x="7594600" y="2628900"/>
          <p14:tracePt t="73565" x="7594600" y="2641600"/>
          <p14:tracePt t="73573" x="7594600" y="2654300"/>
          <p14:tracePt t="73585" x="7594600" y="2660650"/>
          <p14:tracePt t="73615" x="7594600" y="2667000"/>
          <p14:tracePt t="73630" x="7594600" y="2686050"/>
          <p14:tracePt t="73632" x="7594600" y="2692400"/>
          <p14:tracePt t="73644" x="7594600" y="2724150"/>
          <p14:tracePt t="73660" x="7594600" y="2736850"/>
          <p14:tracePt t="73676" x="7600950" y="2800350"/>
          <p14:tracePt t="73694" x="7613650" y="2813050"/>
          <p14:tracePt t="73710" x="7620000" y="2832100"/>
          <p14:tracePt t="73743" x="7620000" y="2851150"/>
          <p14:tracePt t="73745" x="7626350" y="2870200"/>
          <p14:tracePt t="73760" x="7658100" y="2908300"/>
          <p14:tracePt t="73777" x="7658100" y="2914650"/>
          <p14:tracePt t="73793" x="7683500" y="2933700"/>
          <p14:tracePt t="73811" x="7702550" y="2965450"/>
          <p14:tracePt t="73827" x="7721600" y="2984500"/>
          <p14:tracePt t="73844" x="7753350" y="3009900"/>
          <p14:tracePt t="73860" x="7797800" y="3060700"/>
          <p14:tracePt t="73878" x="7816850" y="3073400"/>
          <p14:tracePt t="74014" x="7829550" y="3073400"/>
          <p14:tracePt t="74022" x="7835900" y="3073400"/>
          <p14:tracePt t="74024" x="7842250" y="3079750"/>
          <p14:tracePt t="74035" x="7854950" y="3079750"/>
          <p14:tracePt t="74044" x="7886700" y="3079750"/>
          <p14:tracePt t="74060" x="7931150" y="3079750"/>
          <p14:tracePt t="74077" x="7988300" y="3079750"/>
          <p14:tracePt t="74095" x="8007350" y="3079750"/>
          <p14:tracePt t="74154" x="8026400" y="3079750"/>
          <p14:tracePt t="74159" x="8032750" y="3079750"/>
          <p14:tracePt t="74187" x="8058150" y="3079750"/>
          <p14:tracePt t="74190" x="8064500" y="3079750"/>
          <p14:tracePt t="74210" x="8070850" y="3079750"/>
          <p14:tracePt t="74365" x="8077200" y="3079750"/>
          <p14:tracePt t="74374" x="8096250" y="3067050"/>
          <p14:tracePt t="74375" x="8108950" y="3041650"/>
          <p14:tracePt t="74393" x="8115300" y="3035300"/>
          <p14:tracePt t="74395" x="8140700" y="3009900"/>
          <p14:tracePt t="74410" x="8147050" y="3003550"/>
          <p14:tracePt t="74427" x="8153400" y="2997200"/>
          <p14:tracePt t="74444" x="8166100" y="2965450"/>
          <p14:tracePt t="74461" x="8166100" y="2940050"/>
          <p14:tracePt t="74478" x="8191500" y="2901950"/>
          <p14:tracePt t="74494" x="8191500" y="2863850"/>
          <p14:tracePt t="74511" x="8197850" y="2819400"/>
          <p14:tracePt t="74528" x="8197850" y="2774950"/>
          <p14:tracePt t="74544" x="8197850" y="2743200"/>
          <p14:tracePt t="74560" x="8197850" y="2724150"/>
          <p14:tracePt t="74577" x="8197850" y="2698750"/>
          <p14:tracePt t="74594" x="8197850" y="2679700"/>
          <p14:tracePt t="74609" x="8197850" y="2660650"/>
          <p14:tracePt t="74627" x="8197850" y="2635250"/>
          <p14:tracePt t="74643" x="8197850" y="2603500"/>
          <p14:tracePt t="74643" x="8197850" y="2597150"/>
          <p14:tracePt t="74662" x="8197850" y="2584450"/>
          <p14:tracePt t="74677" x="8197850" y="2533650"/>
          <p14:tracePt t="74695" x="8191500" y="2527300"/>
          <p14:tracePt t="74711" x="8185150" y="2520950"/>
          <p14:tracePt t="74727" x="8178800" y="2514600"/>
          <p14:tracePt t="75117" x="8166100" y="2508250"/>
          <p14:tracePt t="75126" x="8159750" y="2508250"/>
          <p14:tracePt t="75810" x="8153400" y="2520950"/>
          <p14:tracePt t="75817" x="8121650" y="2552700"/>
          <p14:tracePt t="75826" x="8051800" y="2603500"/>
          <p14:tracePt t="75836" x="8045450" y="2622550"/>
          <p14:tracePt t="75844" x="8013700" y="2635250"/>
          <p14:tracePt t="75861" x="8013700" y="2647950"/>
          <p14:tracePt t="76210" x="8013700" y="2667000"/>
          <p14:tracePt t="76219" x="8013700" y="2673350"/>
          <p14:tracePt t="76223" x="8013700" y="2717800"/>
          <p14:tracePt t="76235" x="8013700" y="2736850"/>
          <p14:tracePt t="76244" x="8013700" y="2781300"/>
          <p14:tracePt t="76261" x="8013700" y="2844800"/>
          <p14:tracePt t="76278" x="8013700" y="2851150"/>
          <p14:tracePt t="80774" x="0" y="0"/>
        </p14:tracePtLst>
        <p14:tracePtLst>
          <p14:tracePt t="81117" x="8013700" y="2851150"/>
          <p14:tracePt t="81446" x="7975600" y="2863850"/>
          <p14:tracePt t="81462" x="7867650" y="2876550"/>
          <p14:tracePt t="81471" x="7772400" y="2889250"/>
          <p14:tracePt t="81479" x="7512050" y="2908300"/>
          <p14:tracePt t="81495" x="7270750" y="2933700"/>
          <p14:tracePt t="81513" x="7061200" y="2952750"/>
          <p14:tracePt t="81530" x="6896100" y="2978150"/>
          <p14:tracePt t="81547" x="6731000" y="2984500"/>
          <p14:tracePt t="81562" x="6565900" y="2997200"/>
          <p14:tracePt t="81579" x="6400800" y="3016250"/>
          <p14:tracePt t="81596" x="6235700" y="3028950"/>
          <p14:tracePt t="81596" x="6140450" y="3028950"/>
          <p14:tracePt t="81614" x="6045200" y="3035300"/>
          <p14:tracePt t="81629" x="5867400" y="3060700"/>
          <p14:tracePt t="81646" x="5715000" y="3079750"/>
          <p14:tracePt t="81663" x="5651500" y="3079750"/>
          <p14:tracePt t="81922" x="5626100" y="3079750"/>
          <p14:tracePt t="81930" x="5607050" y="3079750"/>
          <p14:tracePt t="81930" x="5575300" y="3079750"/>
          <p14:tracePt t="81946" x="5543550" y="3079750"/>
          <p14:tracePt t="81962" x="5473700" y="3079750"/>
          <p14:tracePt t="81966" x="5416550" y="3079750"/>
          <p14:tracePt t="81979" x="5334000" y="3079750"/>
          <p14:tracePt t="81996" x="5270500" y="3092450"/>
          <p14:tracePt t="82013" x="5226050" y="3111500"/>
          <p14:tracePt t="82029" x="5200650" y="3117850"/>
          <p14:tracePt t="83289" x="5207000" y="3117850"/>
          <p14:tracePt t="83303" x="5289550" y="3092450"/>
          <p14:tracePt t="83313" x="5321300" y="3079750"/>
          <p14:tracePt t="83315" x="5448300" y="3035300"/>
          <p14:tracePt t="83329" x="5581650" y="2984500"/>
          <p14:tracePt t="83346" x="5708650" y="2940050"/>
          <p14:tracePt t="83363" x="5803900" y="2901950"/>
          <p14:tracePt t="83379" x="5822950" y="2882900"/>
          <p14:tracePt t="83396" x="5842000" y="2882900"/>
          <p14:tracePt t="83412" x="5867400" y="2870200"/>
          <p14:tracePt t="83445" x="5937250" y="2870200"/>
          <p14:tracePt t="83447" x="6007100" y="2838450"/>
          <p14:tracePt t="83463" x="6057900" y="2838450"/>
          <p14:tracePt t="83479" x="6121400" y="2825750"/>
          <p14:tracePt t="83495" x="6203950" y="2819400"/>
          <p14:tracePt t="83513" x="6273800" y="2806700"/>
          <p14:tracePt t="83530" x="6362700" y="2787650"/>
          <p14:tracePt t="83546" x="6388100" y="2787650"/>
          <p14:tracePt t="83562" x="6400800" y="2787650"/>
          <p14:tracePt t="83896" x="6375400" y="2787650"/>
          <p14:tracePt t="83905" x="6369050" y="2787650"/>
          <p14:tracePt t="83913" x="6350000" y="2781300"/>
          <p14:tracePt t="83921" x="6311900" y="2781300"/>
          <p14:tracePt t="83930" x="6286500" y="2762250"/>
          <p14:tracePt t="83975" x="6280150" y="2762250"/>
          <p14:tracePt t="83986" x="6267450" y="2762250"/>
          <p14:tracePt t="83992" x="6248400" y="2762250"/>
          <p14:tracePt t="84636" x="6242050" y="2762250"/>
          <p14:tracePt t="84894" x="6248400" y="2762250"/>
          <p14:tracePt t="84895" x="6292850" y="2768600"/>
          <p14:tracePt t="84912" x="6337300" y="2787650"/>
          <p14:tracePt t="84914" x="6394450" y="2800350"/>
          <p14:tracePt t="84929" x="6457950" y="2813050"/>
          <p14:tracePt t="84945" x="6489700" y="2813050"/>
          <p14:tracePt t="84963" x="6496050" y="2813050"/>
          <p14:tracePt t="84979" x="6502400" y="2813050"/>
          <p14:tracePt t="84996" x="6527800" y="2813050"/>
          <p14:tracePt t="85013" x="6584950" y="2825750"/>
          <p14:tracePt t="85029" x="6642100" y="2832100"/>
          <p14:tracePt t="85046" x="6724650" y="2857500"/>
          <p14:tracePt t="85063" x="6756400" y="2857500"/>
          <p14:tracePt t="85100" x="6762750" y="2857500"/>
          <p14:tracePt t="85133" x="6781800" y="2857500"/>
          <p14:tracePt t="85133" x="6788150" y="2857500"/>
          <p14:tracePt t="85212" x="6794500" y="2857500"/>
          <p14:tracePt t="85222" x="6807200" y="2857500"/>
          <p14:tracePt t="85224" x="6838950" y="2857500"/>
          <p14:tracePt t="85229" x="6870700" y="2870200"/>
          <p14:tracePt t="85247" x="6896100" y="2870200"/>
          <p14:tracePt t="95927" x="0" y="0"/>
        </p14:tracePtLst>
        <p14:tracePtLst>
          <p14:tracePt t="96248" x="6997700" y="3486150"/>
          <p14:tracePt t="96257" x="7016750" y="3517900"/>
          <p14:tracePt t="96267" x="7016750" y="3530600"/>
          <p14:tracePt t="96271" x="7016750" y="3581400"/>
          <p14:tracePt t="96283" x="7016750" y="3657600"/>
          <p14:tracePt t="96300" x="7016750" y="3714750"/>
          <p14:tracePt t="96316" x="7016750" y="3778250"/>
          <p14:tracePt t="96332" x="7016750" y="3822700"/>
          <p14:tracePt t="96350" x="7016750" y="3854450"/>
          <p14:tracePt t="96366" x="7016750" y="3860800"/>
          <p14:tracePt t="97070" x="7016750" y="3867150"/>
          <p14:tracePt t="97084" x="7016750" y="3860800"/>
          <p14:tracePt t="97099" x="7016750" y="3854450"/>
          <p14:tracePt t="97116" x="7016750" y="3848100"/>
          <p14:tracePt t="97118" x="7016750" y="3841750"/>
          <p14:tracePt t="97133" x="7016750" y="3822700"/>
          <p14:tracePt t="97149" x="7016750" y="3790950"/>
          <p14:tracePt t="97167" x="7016750" y="3778250"/>
          <p14:tracePt t="97211" x="7016750" y="3765550"/>
          <p14:tracePt t="97229" x="7016750" y="3733800"/>
          <p14:tracePt t="97241" x="7016750" y="3727450"/>
          <p14:tracePt t="97309" x="7016750" y="3721100"/>
          <p14:tracePt t="97317" x="7016750" y="3714750"/>
          <p14:tracePt t="97372" x="7016750" y="3702050"/>
          <p14:tracePt t="97382" x="7016750" y="3695700"/>
          <p14:tracePt t="97532" x="7016750" y="3702050"/>
          <p14:tracePt t="97540" x="7016750" y="3708400"/>
          <p14:tracePt t="97548" x="7016750" y="3746500"/>
          <p14:tracePt t="97565" x="7016750" y="3790950"/>
          <p14:tracePt t="97567" x="6997700" y="3841750"/>
          <p14:tracePt t="97583" x="6997700" y="3848100"/>
          <p14:tracePt t="97933" x="6991350" y="3854450"/>
          <p14:tracePt t="97940" x="6972300" y="3854450"/>
          <p14:tracePt t="97958" x="6915150" y="3867150"/>
          <p14:tracePt t="98350" x="6902450" y="3867150"/>
          <p14:tracePt t="98358" x="6883400" y="3867150"/>
          <p14:tracePt t="98382" x="6870700" y="3867150"/>
          <p14:tracePt t="98383" x="6864350" y="3867150"/>
          <p14:tracePt t="98780" x="6858000" y="3867150"/>
          <p14:tracePt t="98892" x="6858000" y="3835400"/>
          <p14:tracePt t="99116" x="6858000" y="3822700"/>
          <p14:tracePt t="99116" x="6858000" y="3816350"/>
          <p14:tracePt t="99324" x="6858000" y="3810000"/>
          <p14:tracePt t="99460" x="6851650" y="3797300"/>
          <p14:tracePt t="99468" x="6851650" y="3790950"/>
          <p14:tracePt t="99476" x="6845300" y="3765550"/>
          <p14:tracePt t="99483" x="6826250" y="3727450"/>
          <p14:tracePt t="99501" x="6826250" y="3714750"/>
          <p14:tracePt t="99517" x="6819900" y="3683000"/>
          <p14:tracePt t="99753" x="6813550" y="3689350"/>
          <p14:tracePt t="99760" x="6813550" y="3695700"/>
          <p14:tracePt t="99764" x="6813550" y="3721100"/>
          <p14:tracePt t="100104" x="6813550" y="3727450"/>
          <p14:tracePt t="101967" x="0" y="0"/>
        </p14:tracePtLst>
        <p14:tracePtLst>
          <p14:tracePt t="102343" x="6813550" y="3746500"/>
          <p14:tracePt t="102536" x="6819900" y="3759200"/>
          <p14:tracePt t="102544" x="6851650" y="3765550"/>
          <p14:tracePt t="102548" x="6889750" y="3778250"/>
          <p14:tracePt t="102617" x="6908800" y="3778250"/>
          <p14:tracePt t="102627" x="6915150" y="3778250"/>
          <p14:tracePt t="102629" x="6927850" y="3778250"/>
          <p14:tracePt t="102635" x="6978650" y="3784600"/>
          <p14:tracePt t="102651" x="7029450" y="3797300"/>
          <p14:tracePt t="102668" x="7054850" y="3797300"/>
          <p14:tracePt t="102684" x="7080250" y="3797300"/>
          <p14:tracePt t="102702" x="7092950" y="3797300"/>
          <p14:tracePt t="102718" x="7112000" y="3797300"/>
          <p14:tracePt t="102735" x="7118350" y="3797300"/>
          <p14:tracePt t="102781" x="7131050" y="3797300"/>
          <p14:tracePt t="102783" x="7137400" y="3797300"/>
          <p14:tracePt t="102797" x="7169150" y="3797300"/>
          <p14:tracePt t="102818" x="7213600" y="3797300"/>
          <p14:tracePt t="102821" x="7239000" y="3797300"/>
          <p14:tracePt t="102834" x="7296150" y="3797300"/>
          <p14:tracePt t="102851" x="7334250" y="3797300"/>
          <p14:tracePt t="102851" x="7359650" y="3797300"/>
          <p14:tracePt t="102869" x="7404100" y="3797300"/>
          <p14:tracePt t="102885" x="7416800" y="3797300"/>
          <p14:tracePt t="103004" x="7435850" y="3797300"/>
          <p14:tracePt t="103015" x="7442200" y="3797300"/>
          <p14:tracePt t="103017" x="7467600" y="3797300"/>
          <p14:tracePt t="103035" x="7493000" y="3797300"/>
          <p14:tracePt t="104443" x="7499350" y="3797300"/>
          <p14:tracePt t="104492" x="7499350" y="3810000"/>
          <p14:tracePt t="104500" x="7499350" y="3816350"/>
          <p14:tracePt t="108867" x="7499350" y="3803650"/>
          <p14:tracePt t="108878" x="7499350" y="3797300"/>
          <p14:tracePt t="108880" x="7499350" y="3784600"/>
          <p14:tracePt t="108886" x="7499350" y="3771900"/>
          <p14:tracePt t="108903" x="7499350" y="3740150"/>
          <p14:tracePt t="108949" x="7505700" y="3721100"/>
          <p14:tracePt t="108951" x="7505700" y="3714750"/>
          <p14:tracePt t="108964" x="7518400" y="3695700"/>
          <p14:tracePt t="108970" x="7531100" y="3676650"/>
          <p14:tracePt t="108987" x="7531100" y="3663950"/>
          <p14:tracePt t="109003" x="7531100" y="3644900"/>
          <p14:tracePt t="109021" x="7556500" y="3619500"/>
          <p14:tracePt t="109037" x="7575550" y="3600450"/>
          <p14:tracePt t="109054" x="7594600" y="3594100"/>
          <p14:tracePt t="109069" x="7613650" y="3581400"/>
          <p14:tracePt t="109087" x="7639050" y="3562350"/>
          <p14:tracePt t="109103" x="7677150" y="3556000"/>
          <p14:tracePt t="109121" x="7702550" y="3556000"/>
          <p14:tracePt t="109156" x="0" y="0"/>
        </p14:tracePtLst>
        <p14:tracePtLst>
          <p14:tracePt t="109461" x="8426450" y="3790950"/>
          <p14:tracePt t="109470" x="8458200" y="3816350"/>
          <p14:tracePt t="109473" x="8483600" y="3848100"/>
          <p14:tracePt t="109486" x="8489950" y="3854450"/>
          <p14:tracePt t="109765" x="8489950" y="3886200"/>
          <p14:tracePt t="109766" x="8489950" y="3892550"/>
          <p14:tracePt t="109787" x="8489950" y="3898900"/>
          <p14:tracePt t="109804" x="8489950" y="3917950"/>
          <p14:tracePt t="109821" x="8489950" y="3924300"/>
          <p14:tracePt t="110228" x="8489950" y="3937000"/>
          <p14:tracePt t="110236" x="8489950" y="3943350"/>
          <p14:tracePt t="110388" x="8496300" y="3949700"/>
          <p14:tracePt t="110405" x="8534400" y="3975100"/>
          <p14:tracePt t="110407" x="8566150" y="3987800"/>
          <p14:tracePt t="110422" x="8591550" y="4006850"/>
          <p14:tracePt t="110438" x="8597900" y="4006850"/>
          <p14:tracePt t="110453" x="8610600" y="4013200"/>
          <p14:tracePt t="110471" x="8616950" y="4013200"/>
          <p14:tracePt t="110517" x="8629650" y="4019550"/>
          <p14:tracePt t="110532" x="8661400" y="4019550"/>
          <p14:tracePt t="110532" x="8680450" y="4044950"/>
          <p14:tracePt t="110549" x="8693150" y="4044950"/>
          <p14:tracePt t="110551" x="8699500" y="4044950"/>
          <p14:tracePt t="112671" x="0" y="0"/>
        </p14:tracePtLst>
        <p14:tracePtLst>
          <p14:tracePt t="113287" x="8705850" y="4298950"/>
          <p14:tracePt t="113304" x="8705850" y="4318000"/>
          <p14:tracePt t="113313" x="8699500" y="4318000"/>
          <p14:tracePt t="113315" x="8699500" y="4324350"/>
          <p14:tracePt t="113322" x="8699500" y="4330700"/>
          <p14:tracePt t="113369" x="8699500" y="4337050"/>
          <p14:tracePt t="113384" x="8699500" y="4343400"/>
          <p14:tracePt t="113497" x="8699500" y="4356100"/>
          <p14:tracePt t="113505" x="8686800" y="4381500"/>
          <p14:tracePt t="113507" x="8674100" y="4387850"/>
          <p14:tracePt t="113522" x="8623300" y="4425950"/>
          <p14:tracePt t="113539" x="8591550" y="4464050"/>
          <p14:tracePt t="113555" x="8585200" y="4470400"/>
          <p14:tracePt t="113624" x="8553450" y="4470400"/>
          <p14:tracePt t="113632" x="8515350" y="4502150"/>
          <p14:tracePt t="113640" x="8426450" y="4508500"/>
          <p14:tracePt t="113655" x="8375650" y="4521200"/>
          <p14:tracePt t="113671" x="8178800" y="4565650"/>
          <p14:tracePt t="113689" x="7988300" y="4584700"/>
          <p14:tracePt t="113705" x="7823200" y="4603750"/>
          <p14:tracePt t="113722" x="7804150" y="4603750"/>
          <p14:tracePt t="113738" x="7797800" y="4603750"/>
          <p14:tracePt t="113802" x="7791450" y="4603750"/>
          <p14:tracePt t="113816" x="7778750" y="4603750"/>
          <p14:tracePt t="113830" x="7734300" y="4603750"/>
          <p14:tracePt t="113841" x="7708900" y="4603750"/>
          <p14:tracePt t="113843" x="7677150" y="4610100"/>
          <p14:tracePt t="113854" x="7600950" y="4622800"/>
          <p14:tracePt t="113871" x="7448550" y="4629150"/>
          <p14:tracePt t="113889" x="7359650" y="4641850"/>
          <p14:tracePt t="113905" x="7289800" y="4641850"/>
          <p14:tracePt t="113921" x="7219950" y="4648200"/>
          <p14:tracePt t="113939" x="7118350" y="4648200"/>
          <p14:tracePt t="113954" x="6991350" y="4667250"/>
          <p14:tracePt t="113972" x="6838950" y="4686300"/>
          <p14:tracePt t="113988" x="6661150" y="4699000"/>
          <p14:tracePt t="114005" x="6496050" y="4718050"/>
          <p14:tracePt t="114021" x="6356350" y="4737100"/>
          <p14:tracePt t="114038" x="6324600" y="4737100"/>
          <p14:tracePt t="114055" x="6229350" y="4749800"/>
          <p14:tracePt t="114073" x="6184900" y="4749800"/>
          <p14:tracePt t="114088" x="6134100" y="4749800"/>
          <p14:tracePt t="114106" x="6038850" y="4749800"/>
          <p14:tracePt t="114121" x="5956300" y="4749800"/>
          <p14:tracePt t="114138" x="5842000" y="4749800"/>
          <p14:tracePt t="114156" x="5734050" y="4749800"/>
          <p14:tracePt t="114171" x="5651500" y="4749800"/>
          <p14:tracePt t="114188" x="5575300" y="4749800"/>
          <p14:tracePt t="114204" x="5505450" y="4749800"/>
          <p14:tracePt t="114222" x="5422900" y="4749800"/>
          <p14:tracePt t="114237" x="5340350" y="4749800"/>
          <p14:tracePt t="114255" x="5334000" y="4749800"/>
          <p14:tracePt t="114330" x="5321300" y="4749800"/>
          <p14:tracePt t="114336" x="5314950" y="4749800"/>
          <p14:tracePt t="114568" x="5327650" y="4749800"/>
          <p14:tracePt t="114580" x="5346700" y="4756150"/>
          <p14:tracePt t="114582" x="5378450" y="4756150"/>
          <p14:tracePt t="114588" x="5448300" y="4756150"/>
          <p14:tracePt t="114605" x="5543550" y="4756150"/>
          <p14:tracePt t="114622" x="5683250" y="4756150"/>
          <p14:tracePt t="114638" x="5848350" y="4756150"/>
          <p14:tracePt t="114655" x="5930900" y="4743450"/>
          <p14:tracePt t="114672" x="5969000" y="4743450"/>
          <p14:tracePt t="114688" x="5994400" y="4743450"/>
          <p14:tracePt t="114792" x="6026150" y="4743450"/>
          <p14:tracePt t="114800" x="6032500" y="4743450"/>
          <p14:tracePt t="114809" x="6064250" y="4737100"/>
          <p14:tracePt t="114816" x="6089650" y="4737100"/>
          <p14:tracePt t="114822" x="6140450" y="4737100"/>
          <p14:tracePt t="114838" x="6280150" y="4737100"/>
          <p14:tracePt t="114857" x="6318250" y="4737100"/>
          <p14:tracePt t="114872" x="6394450" y="4730750"/>
          <p14:tracePt t="114889" x="6419850" y="4730750"/>
          <p14:tracePt t="114905" x="6438900" y="4718050"/>
          <p14:tracePt t="114921" x="6483350" y="4718050"/>
          <p14:tracePt t="114939" x="6521450" y="4718050"/>
          <p14:tracePt t="114955" x="6610350" y="4711700"/>
          <p14:tracePt t="114973" x="6648450" y="4711700"/>
          <p14:tracePt t="114989" x="6724650" y="4711700"/>
          <p14:tracePt t="115005" x="6775450" y="4699000"/>
          <p14:tracePt t="115022" x="6838950" y="4699000"/>
          <p14:tracePt t="115038" x="6883400" y="4679950"/>
          <p14:tracePt t="115055" x="6896100" y="4679950"/>
          <p14:tracePt t="115072" x="6934200" y="4679950"/>
          <p14:tracePt t="115088" x="6940550" y="4679950"/>
          <p14:tracePt t="115196" x="6959600" y="4679950"/>
          <p14:tracePt t="115221" x="6965950" y="4679950"/>
          <p14:tracePt t="115223" x="6972300" y="4679950"/>
          <p14:tracePt t="115238" x="6991350" y="4679950"/>
          <p14:tracePt t="115240" x="7035800" y="4673600"/>
          <p14:tracePt t="115255" x="7099300" y="4673600"/>
          <p14:tracePt t="115272" x="7131050" y="4667250"/>
          <p14:tracePt t="115305" x="7162800" y="4667250"/>
          <p14:tracePt t="115307" x="7200900" y="4667250"/>
          <p14:tracePt t="115322" x="7232650" y="4667250"/>
          <p14:tracePt t="115357" x="7245350" y="4667250"/>
          <p14:tracePt t="115359" x="7258050" y="4660900"/>
          <p14:tracePt t="115373" x="7315200" y="4641850"/>
          <p14:tracePt t="115389" x="7334250" y="4635500"/>
          <p14:tracePt t="115405" x="7372350" y="4635500"/>
          <p14:tracePt t="115422" x="7423150" y="4629150"/>
          <p14:tracePt t="115439" x="7442200" y="4629150"/>
          <p14:tracePt t="115455" x="7480300" y="4629150"/>
          <p14:tracePt t="115474" x="7486650" y="4629150"/>
          <p14:tracePt t="115488" x="7493000" y="4629150"/>
          <p14:tracePt t="115506" x="7505700" y="4629150"/>
          <p14:tracePt t="115522" x="7512050" y="4629150"/>
          <p14:tracePt t="115539" x="7537450" y="4629150"/>
          <p14:tracePt t="115555" x="7645400" y="4584700"/>
          <p14:tracePt t="115573" x="7696200" y="4584700"/>
          <p14:tracePt t="115588" x="7740650" y="4584700"/>
          <p14:tracePt t="115606" x="7759700" y="4578350"/>
          <p14:tracePt t="115622" x="7778750" y="4572000"/>
          <p14:tracePt t="115640" x="7810500" y="4572000"/>
          <p14:tracePt t="115655" x="7842250" y="4572000"/>
          <p14:tracePt t="115672" x="7867650" y="4572000"/>
          <p14:tracePt t="115689" x="7874000" y="4565650"/>
          <p14:tracePt t="115884" x="7880350" y="4565650"/>
          <p14:tracePt t="115902" x="7899400" y="4565650"/>
          <p14:tracePt t="115914" x="7912100" y="4565650"/>
          <p14:tracePt t="115925" x="7924800" y="4565650"/>
          <p14:tracePt t="115928" x="7950200" y="4565650"/>
          <p14:tracePt t="115939" x="7956550" y="4565650"/>
          <p14:tracePt t="115955" x="7981950" y="4565650"/>
          <p14:tracePt t="116476" x="7975600" y="4565650"/>
          <p14:tracePt t="116485" x="7918450" y="4565650"/>
          <p14:tracePt t="116505" x="7886700" y="4572000"/>
          <p14:tracePt t="116507" x="7759700" y="4591050"/>
          <p14:tracePt t="116522" x="7632700" y="4610100"/>
          <p14:tracePt t="116540" x="7556500" y="4610100"/>
          <p14:tracePt t="116555" x="7473950" y="4622800"/>
          <p14:tracePt t="116573" x="7423150" y="4622800"/>
          <p14:tracePt t="116589" x="7346950" y="4635500"/>
          <p14:tracePt t="116606" x="7277100" y="4641850"/>
          <p14:tracePt t="116622" x="7258050" y="4641850"/>
          <p14:tracePt t="116639" x="7226300" y="4641850"/>
          <p14:tracePt t="116656" x="7181850" y="4641850"/>
          <p14:tracePt t="116672" x="7143750" y="4641850"/>
          <p14:tracePt t="116689" x="7112000" y="4641850"/>
          <p14:tracePt t="116705" x="7048500" y="4641850"/>
          <p14:tracePt t="116723" x="6985000" y="4641850"/>
          <p14:tracePt t="116738" x="6877050" y="4641850"/>
          <p14:tracePt t="116757" x="6813550" y="4641850"/>
          <p14:tracePt t="116773" x="6800850" y="4641850"/>
          <p14:tracePt t="116844" x="6781800" y="4641850"/>
          <p14:tracePt t="116844" x="6775450" y="4641850"/>
          <p14:tracePt t="116864" x="6762750" y="4641850"/>
          <p14:tracePt t="116866" x="6743700" y="4641850"/>
          <p14:tracePt t="116872" x="6673850" y="4641850"/>
          <p14:tracePt t="116890" x="6572250" y="4641850"/>
          <p14:tracePt t="116905" x="6502400" y="4641850"/>
          <p14:tracePt t="116922" x="6470650" y="4641850"/>
          <p14:tracePt t="116939" x="6451600" y="4641850"/>
          <p14:tracePt t="116956" x="6432550" y="4641850"/>
          <p14:tracePt t="116973" x="6419850" y="4641850"/>
          <p14:tracePt t="116989" x="6381750" y="4641850"/>
          <p14:tracePt t="117005" x="6330950" y="4641850"/>
          <p14:tracePt t="117022" x="6305550" y="4641850"/>
          <p14:tracePt t="117039" x="6299200" y="4641850"/>
          <p14:tracePt t="117117" x="6292850" y="4641850"/>
          <p14:tracePt t="117130" x="6261100" y="4641850"/>
          <p14:tracePt t="117141" x="6229350" y="4641850"/>
          <p14:tracePt t="117143" x="6223000" y="4641850"/>
          <p14:tracePt t="117156" x="6203950" y="4641850"/>
          <p14:tracePt t="117229" x="6197600" y="4641850"/>
          <p14:tracePt t="117244" x="6184900" y="4641850"/>
          <p14:tracePt t="117255" x="6165850" y="4641850"/>
          <p14:tracePt t="117257" x="6134100" y="4641850"/>
          <p14:tracePt t="117272" x="6089650" y="4641850"/>
          <p14:tracePt t="117291" x="6051550" y="4641850"/>
          <p14:tracePt t="117306" x="6032500" y="4641850"/>
          <p14:tracePt t="117357" x="6013450" y="4641850"/>
          <p14:tracePt t="117366" x="6007100" y="4641850"/>
          <p14:tracePt t="117380" x="5988050" y="4641850"/>
          <p14:tracePt t="117383" x="5969000" y="4641850"/>
          <p14:tracePt t="117389" x="5956300" y="4641850"/>
          <p14:tracePt t="117406" x="5937250" y="4641850"/>
          <p14:tracePt t="117796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7664" y="1025484"/>
            <a:ext cx="6211957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             A World Alliance for the Prevention of Birth Defects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2" b="21119"/>
          <a:stretch/>
        </p:blipFill>
        <p:spPr bwMode="auto">
          <a:xfrm>
            <a:off x="539552" y="1700808"/>
            <a:ext cx="851822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92355" y="2636912"/>
            <a:ext cx="63759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2001  International  Congress of Human Genetics Experts from 18 Nations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3688" y="2708920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74680" y="3573016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5894" y="2852936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83768" y="4907723"/>
            <a:ext cx="6574008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“Prevention of Birth Defects” by W. </a:t>
            </a:r>
            <a:r>
              <a:rPr lang="en-US" sz="1400" dirty="0" err="1"/>
              <a:t>Wertelecki</a:t>
            </a:r>
            <a:r>
              <a:rPr lang="en-US" sz="1400" dirty="0"/>
              <a:t> and M. Katz was published in English, Spanish,  Russian, Ukrainian, Japanese, Chinese … </a:t>
            </a:r>
            <a:r>
              <a:rPr lang="en-US" sz="1400" dirty="0" err="1"/>
              <a:t>Jpn</a:t>
            </a:r>
            <a:r>
              <a:rPr lang="en-US" sz="1400" dirty="0"/>
              <a:t>. J. Hum. Genet 40:295, 1995; Medico </a:t>
            </a:r>
            <a:r>
              <a:rPr lang="en-US" sz="1400" dirty="0" err="1"/>
              <a:t>Interamericano</a:t>
            </a:r>
            <a:r>
              <a:rPr lang="en-US" sz="1400" dirty="0"/>
              <a:t> 5:185 1995 and a separate report concerning the Hague</a:t>
            </a:r>
          </a:p>
          <a:p>
            <a:r>
              <a:rPr lang="en-US" altLang="en-US" sz="1400" u="sng" dirty="0" err="1">
                <a:solidFill>
                  <a:srgbClr val="660066"/>
                </a:solidFill>
                <a:cs typeface="Arial" pitchFamily="34" charset="0"/>
                <a:hlinkClick r:id="rId6" tooltip="Zhonghua Minguo xiao er ke yi xue hui za zhi [Journal]. Zhonghua Minguo xiao er ke yi xue hui."/>
              </a:rPr>
              <a:t>Zhonghua</a:t>
            </a:r>
            <a:r>
              <a:rPr lang="en-US" altLang="en-US" sz="1400" u="sng" dirty="0">
                <a:solidFill>
                  <a:srgbClr val="660066"/>
                </a:solidFill>
                <a:cs typeface="Arial" pitchFamily="34" charset="0"/>
                <a:hlinkClick r:id="rId6" tooltip="Zhonghua Minguo xiao er ke yi xue hui za zhi [Journal]. Zhonghua Minguo xiao er ke yi xue hui."/>
              </a:rPr>
              <a:t> Min </a:t>
            </a:r>
            <a:r>
              <a:rPr lang="en-US" altLang="en-US" sz="1400" u="sng" dirty="0" err="1">
                <a:solidFill>
                  <a:srgbClr val="660066"/>
                </a:solidFill>
                <a:cs typeface="Arial" pitchFamily="34" charset="0"/>
                <a:hlinkClick r:id="rId6" tooltip="Zhonghua Minguo xiao er ke yi xue hui za zhi [Journal]. Zhonghua Minguo xiao er ke yi xue hui."/>
              </a:rPr>
              <a:t>Guo</a:t>
            </a:r>
            <a:r>
              <a:rPr lang="en-US" altLang="en-US" sz="1400" u="sng" dirty="0">
                <a:solidFill>
                  <a:srgbClr val="660066"/>
                </a:solidFill>
                <a:cs typeface="Arial" pitchFamily="34" charset="0"/>
                <a:hlinkClick r:id="rId6" tooltip="Zhonghua Minguo xiao er ke yi xue hui za zhi [Journal]. Zhonghua Minguo xiao er ke yi xue hui."/>
              </a:rPr>
              <a:t> Xiao </a:t>
            </a:r>
            <a:r>
              <a:rPr lang="en-US" altLang="en-US" sz="1400" u="sng" dirty="0" err="1">
                <a:solidFill>
                  <a:srgbClr val="660066"/>
                </a:solidFill>
                <a:cs typeface="Arial" pitchFamily="34" charset="0"/>
                <a:hlinkClick r:id="rId6" tooltip="Zhonghua Minguo xiao er ke yi xue hui za zhi [Journal]. Zhonghua Minguo xiao er ke yi xue hui."/>
              </a:rPr>
              <a:t>Er</a:t>
            </a:r>
            <a:r>
              <a:rPr lang="en-US" altLang="en-US" sz="1400" u="sng" dirty="0">
                <a:solidFill>
                  <a:srgbClr val="660066"/>
                </a:solidFill>
                <a:cs typeface="Arial" pitchFamily="34" charset="0"/>
                <a:hlinkClick r:id="rId6" tooltip="Zhonghua Minguo xiao er ke yi xue hui za zhi [Journal]. Zhonghua Minguo xiao er ke yi xue hui."/>
              </a:rPr>
              <a:t> </a:t>
            </a:r>
            <a:r>
              <a:rPr lang="en-US" altLang="en-US" sz="1400" u="sng" dirty="0" err="1">
                <a:solidFill>
                  <a:srgbClr val="660066"/>
                </a:solidFill>
                <a:cs typeface="Arial" pitchFamily="34" charset="0"/>
                <a:hlinkClick r:id="rId6" tooltip="Zhonghua Minguo xiao er ke yi xue hui za zhi [Journal]. Zhonghua Minguo xiao er ke yi xue hui."/>
              </a:rPr>
              <a:t>Ke</a:t>
            </a:r>
            <a:r>
              <a:rPr lang="en-US" altLang="en-US" sz="1400" u="sng" dirty="0">
                <a:solidFill>
                  <a:srgbClr val="660066"/>
                </a:solidFill>
                <a:cs typeface="Arial" pitchFamily="34" charset="0"/>
                <a:hlinkClick r:id="rId6" tooltip="Zhonghua Minguo xiao er ke yi xue hui za zhi [Journal]. Zhonghua Minguo xiao er ke yi xue hui."/>
              </a:rPr>
              <a:t> Yi </a:t>
            </a:r>
            <a:r>
              <a:rPr lang="en-US" altLang="en-US" sz="1400" u="sng" dirty="0" err="1">
                <a:solidFill>
                  <a:srgbClr val="660066"/>
                </a:solidFill>
                <a:cs typeface="Arial" pitchFamily="34" charset="0"/>
                <a:hlinkClick r:id="rId6" tooltip="Zhonghua Minguo xiao er ke yi xue hui za zhi [Journal]. Zhonghua Minguo xiao er ke yi xue hui."/>
              </a:rPr>
              <a:t>Xue</a:t>
            </a:r>
            <a:r>
              <a:rPr lang="en-US" altLang="en-US" sz="1400" u="sng" dirty="0">
                <a:solidFill>
                  <a:srgbClr val="660066"/>
                </a:solidFill>
                <a:cs typeface="Arial" pitchFamily="34" charset="0"/>
                <a:hlinkClick r:id="rId6" tooltip="Zhonghua Minguo xiao er ke yi xue hui za zhi [Journal]. Zhonghua Minguo xiao er ke yi xue hui."/>
              </a:rPr>
              <a:t> Hui </a:t>
            </a:r>
            <a:r>
              <a:rPr lang="en-US" altLang="en-US" sz="1400" u="sng" dirty="0" err="1">
                <a:solidFill>
                  <a:srgbClr val="660066"/>
                </a:solidFill>
                <a:cs typeface="Arial" pitchFamily="34" charset="0"/>
                <a:hlinkClick r:id="rId6" tooltip="Zhonghua Minguo xiao er ke yi xue hui za zhi [Journal]. Zhonghua Minguo xiao er ke yi xue hui."/>
              </a:rPr>
              <a:t>Za</a:t>
            </a:r>
            <a:r>
              <a:rPr lang="en-US" altLang="en-US" sz="1400" u="sng" dirty="0">
                <a:solidFill>
                  <a:srgbClr val="660066"/>
                </a:solidFill>
                <a:cs typeface="Arial" pitchFamily="34" charset="0"/>
                <a:hlinkClick r:id="rId6" tooltip="Zhonghua Minguo xiao er ke yi xue hui za zhi [Journal]. Zhonghua Minguo xiao er ke yi xue hui."/>
              </a:rPr>
              <a:t> </a:t>
            </a:r>
            <a:r>
              <a:rPr lang="en-US" altLang="en-US" sz="1400" u="sng" dirty="0" err="1">
                <a:solidFill>
                  <a:srgbClr val="660066"/>
                </a:solidFill>
                <a:cs typeface="Arial" pitchFamily="34" charset="0"/>
                <a:hlinkClick r:id="rId6" tooltip="Zhonghua Minguo xiao er ke yi xue hui za zhi [Journal]. Zhonghua Minguo xiao er ke yi xue hui."/>
              </a:rPr>
              <a:t>Zhi</a:t>
            </a:r>
            <a:endParaRPr lang="en-US" altLang="en-US" sz="1400" u="sng" dirty="0">
              <a:solidFill>
                <a:srgbClr val="660066"/>
              </a:solidFill>
              <a:cs typeface="Arial" pitchFamily="34" charset="0"/>
            </a:endParaRPr>
          </a:p>
          <a:p>
            <a:r>
              <a:rPr lang="en-US" sz="1400" dirty="0">
                <a:hlinkClick r:id="rId7"/>
              </a:rPr>
              <a:t>https://apps.who.int/iris/handle/10665/66501</a:t>
            </a:r>
            <a:endParaRPr lang="en-US" sz="14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" r="1" b="20792"/>
          <a:stretch/>
        </p:blipFill>
        <p:spPr bwMode="auto">
          <a:xfrm>
            <a:off x="302248" y="3573016"/>
            <a:ext cx="215195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" t="84246" r="144" b="4435"/>
          <a:stretch/>
        </p:blipFill>
        <p:spPr bwMode="auto">
          <a:xfrm>
            <a:off x="302248" y="5228631"/>
            <a:ext cx="2181520" cy="36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-52155" y="4432192"/>
            <a:ext cx="14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7534" y="4432192"/>
            <a:ext cx="142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21198" y="260648"/>
            <a:ext cx="6062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Papyrus" panose="03070502060502030205" pitchFamily="66" charset="0"/>
              </a:rPr>
              <a:t>ADDENDUM </a:t>
            </a:r>
            <a:br>
              <a:rPr lang="en-US" b="1" dirty="0">
                <a:latin typeface="Papyrus" panose="03070502060502030205" pitchFamily="66" charset="0"/>
              </a:rPr>
            </a:br>
            <a:r>
              <a:rPr lang="en-US" sz="1400" b="1" dirty="0">
                <a:latin typeface="Papyrus" panose="03070502060502030205" pitchFamily="66" charset="0"/>
              </a:rPr>
              <a:t>PRENATAL  CHORNOBYL  RADIATION   EXPOSURES </a:t>
            </a:r>
          </a:p>
        </p:txBody>
      </p:sp>
      <p:sp>
        <p:nvSpPr>
          <p:cNvPr id="19" name="Нижний колонтитул 3"/>
          <p:cNvSpPr txBox="1">
            <a:spLocks/>
          </p:cNvSpPr>
          <p:nvPr/>
        </p:nvSpPr>
        <p:spPr>
          <a:xfrm>
            <a:off x="164663" y="6236757"/>
            <a:ext cx="878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Addendum to Chornobyl Radiation and Pregnancies      OMNI-Net </a:t>
            </a:r>
            <a:r>
              <a:rPr lang="en-US" dirty="0" err="1">
                <a:solidFill>
                  <a:schemeClr val="tx1"/>
                </a:solidFill>
              </a:rPr>
              <a:t>MedWord</a:t>
            </a:r>
            <a:r>
              <a:rPr lang="en-US" dirty="0">
                <a:solidFill>
                  <a:schemeClr val="tx1"/>
                </a:solidFill>
              </a:rPr>
              <a:t> LLC. © All Rights Reserved         </a:t>
            </a:r>
            <a:r>
              <a:rPr lang="en-US" dirty="0">
                <a:solidFill>
                  <a:schemeClr val="tx1"/>
                </a:solidFill>
                <a:hlinkClick r:id="rId10"/>
              </a:rPr>
              <a:t>http://ceo.medword.net/contents/</a:t>
            </a:r>
            <a:r>
              <a:rPr lang="uk-UA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F122DB9-55A0-4CEF-930F-9FBAE2B442D8}"/>
              </a:ext>
            </a:extLst>
          </p:cNvPr>
          <p:cNvSpPr txBox="1"/>
          <p:nvPr/>
        </p:nvSpPr>
        <p:spPr>
          <a:xfrm>
            <a:off x="8331895" y="1665948"/>
            <a:ext cx="652743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1991</a:t>
            </a:r>
          </a:p>
        </p:txBody>
      </p:sp>
    </p:spTree>
    <p:extLst>
      <p:ext uri="{BB962C8B-B14F-4D97-AF65-F5344CB8AC3E}">
        <p14:creationId xmlns:p14="http://schemas.microsoft.com/office/powerpoint/2010/main" val="387027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324">
        <p:fade/>
      </p:transition>
    </mc:Choice>
    <mc:Fallback xmlns="">
      <p:transition spd="med" advTm="373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7" x="3384550" y="3346450"/>
          <p14:tracePt t="562" x="3359150" y="3346450"/>
          <p14:tracePt t="580" x="3352800" y="3346450"/>
          <p14:tracePt t="608" x="3333750" y="3340100"/>
          <p14:tracePt t="616" x="3321050" y="3327400"/>
          <p14:tracePt t="630" x="3314700" y="3321050"/>
          <p14:tracePt t="631" x="3308350" y="3321050"/>
          <p14:tracePt t="682" x="3194050" y="3213100"/>
          <p14:tracePt t="682" x="3175000" y="3175000"/>
          <p14:tracePt t="760" x="3162300" y="3162300"/>
          <p14:tracePt t="772" x="3149600" y="3143250"/>
          <p14:tracePt t="773" x="3130550" y="3117850"/>
          <p14:tracePt t="781" x="3060700" y="3054350"/>
          <p14:tracePt t="798" x="2965450" y="2965450"/>
          <p14:tracePt t="814" x="2908300" y="2927350"/>
          <p14:tracePt t="830" x="2870200" y="2895600"/>
          <p14:tracePt t="848" x="2832100" y="2838450"/>
          <p14:tracePt t="864" x="2762250" y="2749550"/>
          <p14:tracePt t="882" x="2749550" y="2730500"/>
          <p14:tracePt t="897" x="2717800" y="2686050"/>
          <p14:tracePt t="914" x="2660650" y="2603500"/>
          <p14:tracePt t="931" x="2597150" y="2508250"/>
          <p14:tracePt t="948" x="2540000" y="2425700"/>
          <p14:tracePt t="964" x="2501900" y="2368550"/>
          <p14:tracePt t="981" x="2470150" y="2317750"/>
          <p14:tracePt t="997" x="2451100" y="2273300"/>
          <p14:tracePt t="1014" x="2425700" y="2247900"/>
          <p14:tracePt t="1031" x="2425700" y="2216150"/>
          <p14:tracePt t="1050" x="2419350" y="2209800"/>
          <p14:tracePt t="1064" x="2413000" y="2190750"/>
          <p14:tracePt t="1081" x="2393950" y="2146300"/>
          <p14:tracePt t="1098" x="2387600" y="2082800"/>
          <p14:tracePt t="1114" x="2381250" y="2038350"/>
          <p14:tracePt t="1131" x="2374900" y="1974850"/>
          <p14:tracePt t="1148" x="2368550" y="1917700"/>
          <p14:tracePt t="1164" x="2368550" y="1860550"/>
          <p14:tracePt t="1180" x="2368550" y="1778000"/>
          <p14:tracePt t="1197" x="2368550" y="1739900"/>
          <p14:tracePt t="1214" x="2368550" y="1676400"/>
          <p14:tracePt t="1214" x="2368550" y="1670050"/>
          <p14:tracePt t="1232" x="2368550" y="1631950"/>
          <p14:tracePt t="1246" x="2368550" y="1600200"/>
          <p14:tracePt t="1246" x="2368550" y="1568450"/>
          <p14:tracePt t="1264" x="2368550" y="1543050"/>
          <p14:tracePt t="1281" x="2374900" y="1498600"/>
          <p14:tracePt t="1297" x="2393950" y="1460500"/>
          <p14:tracePt t="1314" x="2413000" y="1384300"/>
          <p14:tracePt t="1329" x="2425700" y="1352550"/>
          <p14:tracePt t="1346" x="2444750" y="1295400"/>
          <p14:tracePt t="1363" x="2451100" y="1263650"/>
          <p14:tracePt t="1379" x="2482850" y="1212850"/>
          <p14:tracePt t="1396" x="2489200" y="1181100"/>
          <p14:tracePt t="1414" x="2501900" y="1123950"/>
          <p14:tracePt t="1429" x="2508250" y="1117600"/>
          <p14:tracePt t="1446" x="2514600" y="1098550"/>
          <p14:tracePt t="2452" x="2520950" y="1098550"/>
          <p14:tracePt t="2459" x="2520950" y="1117600"/>
          <p14:tracePt t="2484" x="2520950" y="1123950"/>
          <p14:tracePt t="2485" x="2520950" y="1130300"/>
          <p14:tracePt t="2497" x="2520950" y="1155700"/>
          <p14:tracePt t="2514" x="2520950" y="1174750"/>
          <p14:tracePt t="2530" x="2520950" y="1212850"/>
          <p14:tracePt t="2548" x="2520950" y="1225550"/>
          <p14:tracePt t="2564" x="2520950" y="1238250"/>
          <p14:tracePt t="2582" x="2520950" y="1250950"/>
          <p14:tracePt t="2660" x="2520950" y="1276350"/>
          <p14:tracePt t="2668" x="2520950" y="1282700"/>
          <p14:tracePt t="3244" x="2520950" y="1289050"/>
          <p14:tracePt t="3252" x="2533650" y="1289050"/>
          <p14:tracePt t="3258" x="2565400" y="1289050"/>
          <p14:tracePt t="3264" x="2736850" y="1276350"/>
          <p14:tracePt t="3281" x="3009900" y="1244600"/>
          <p14:tracePt t="3298" x="3365500" y="1187450"/>
          <p14:tracePt t="3317" x="3460750" y="1168400"/>
          <p14:tracePt t="3819" x="3473450" y="1168400"/>
          <p14:tracePt t="3829" x="3517900" y="1168400"/>
          <p14:tracePt t="3847" x="3556000" y="1168400"/>
          <p14:tracePt t="3848" x="3625850" y="1168400"/>
          <p14:tracePt t="3864" x="3702050" y="1168400"/>
          <p14:tracePt t="3881" x="3759200" y="1168400"/>
          <p14:tracePt t="3897" x="3784600" y="1168400"/>
          <p14:tracePt t="3914" x="3790950" y="1168400"/>
          <p14:tracePt t="3980" x="3816350" y="1168400"/>
          <p14:tracePt t="3988" x="3822700" y="1168400"/>
          <p14:tracePt t="3996" x="3879850" y="1168400"/>
          <p14:tracePt t="4007" x="3911600" y="1181100"/>
          <p14:tracePt t="4014" x="3968750" y="1187450"/>
          <p14:tracePt t="4030" x="4006850" y="1193800"/>
          <p14:tracePt t="4048" x="4025900" y="1193800"/>
          <p14:tracePt t="4124" x="4051300" y="1193800"/>
          <p14:tracePt t="4132" x="4057650" y="1193800"/>
          <p14:tracePt t="4140" x="4121150" y="1193800"/>
          <p14:tracePt t="4149" x="4210050" y="1212850"/>
          <p14:tracePt t="4164" x="4362450" y="1231900"/>
          <p14:tracePt t="4181" x="4514850" y="1244600"/>
          <p14:tracePt t="4197" x="4616450" y="1263650"/>
          <p14:tracePt t="4214" x="4648200" y="1276350"/>
          <p14:tracePt t="4214" x="4667250" y="1276350"/>
          <p14:tracePt t="4238" x="4699000" y="1282700"/>
          <p14:tracePt t="4247" x="4756150" y="1282700"/>
          <p14:tracePt t="4265" x="4806950" y="1289050"/>
          <p14:tracePt t="4281" x="4870450" y="1289050"/>
          <p14:tracePt t="4299" x="4902200" y="1289050"/>
          <p14:tracePt t="4314" x="4921250" y="1289050"/>
          <p14:tracePt t="4332" x="4984750" y="1289050"/>
          <p14:tracePt t="4349" x="5067300" y="1289050"/>
          <p14:tracePt t="4365" x="5124450" y="1295400"/>
          <p14:tracePt t="4381" x="5187950" y="1314450"/>
          <p14:tracePt t="4397" x="5257800" y="1320800"/>
          <p14:tracePt t="4414" x="5372100" y="1352550"/>
          <p14:tracePt t="4430" x="5499100" y="1377950"/>
          <p14:tracePt t="4448" x="5607050" y="1409700"/>
          <p14:tracePt t="4464" x="5638800" y="1416050"/>
          <p14:tracePt t="4482" x="5645150" y="1416050"/>
          <p14:tracePt t="4955" x="5670550" y="1428750"/>
          <p14:tracePt t="4964" x="5695950" y="1441450"/>
          <p14:tracePt t="4973" x="5715000" y="1447800"/>
          <p14:tracePt t="4981" x="5746750" y="1473200"/>
          <p14:tracePt t="5045" x="5759450" y="1479550"/>
          <p14:tracePt t="5056" x="5797550" y="1504950"/>
          <p14:tracePt t="5065" x="5842000" y="1549400"/>
          <p14:tracePt t="5066" x="5918200" y="1619250"/>
          <p14:tracePt t="5081" x="5930900" y="1625600"/>
          <p14:tracePt t="5098" x="5943600" y="1631950"/>
          <p14:tracePt t="5215" x="5949950" y="1651000"/>
          <p14:tracePt t="5228" x="5949950" y="1657350"/>
          <p14:tracePt t="5239" x="5949950" y="1695450"/>
          <p14:tracePt t="5240" x="5949950" y="1733550"/>
          <p14:tracePt t="5252" x="5949950" y="1790700"/>
          <p14:tracePt t="5265" x="5930900" y="1835150"/>
          <p14:tracePt t="5281" x="5918200" y="1866900"/>
          <p14:tracePt t="5299" x="5899150" y="1879600"/>
          <p14:tracePt t="5314" x="5880100" y="1898650"/>
          <p14:tracePt t="5314" x="5873750" y="1905000"/>
          <p14:tracePt t="5332" x="5835650" y="1936750"/>
          <p14:tracePt t="5349" x="5797550" y="1949450"/>
          <p14:tracePt t="5365" x="5734050" y="1974850"/>
          <p14:tracePt t="5381" x="5670550" y="1987550"/>
          <p14:tracePt t="5399" x="5568950" y="2006600"/>
          <p14:tracePt t="5416" x="5441950" y="2025650"/>
          <p14:tracePt t="5432" x="5302250" y="2044700"/>
          <p14:tracePt t="5449" x="5149850" y="2063750"/>
          <p14:tracePt t="5465" x="5010150" y="2089150"/>
          <p14:tracePt t="5482" x="4940300" y="2089150"/>
          <p14:tracePt t="5498" x="4889500" y="2089150"/>
          <p14:tracePt t="5515" x="4857750" y="2089150"/>
          <p14:tracePt t="5531" x="4794250" y="2089150"/>
          <p14:tracePt t="5549" x="4730750" y="2089150"/>
          <p14:tracePt t="5564" x="4667250" y="2089150"/>
          <p14:tracePt t="5582" x="4616450" y="2089150"/>
          <p14:tracePt t="5598" x="4559300" y="2089150"/>
          <p14:tracePt t="5614" x="4502150" y="2089150"/>
          <p14:tracePt t="5630" x="4432300" y="2089150"/>
          <p14:tracePt t="5649" x="4425950" y="2089150"/>
          <p14:tracePt t="6029" x="4438650" y="2089150"/>
          <p14:tracePt t="6037" x="4457700" y="2089150"/>
          <p14:tracePt t="6049" x="4483100" y="2089150"/>
          <p14:tracePt t="6050" x="4565650" y="2089150"/>
          <p14:tracePt t="6066" x="4673600" y="2076450"/>
          <p14:tracePt t="6083" x="4800600" y="2070100"/>
          <p14:tracePt t="6099" x="4940300" y="2044700"/>
          <p14:tracePt t="6116" x="5067300" y="2025650"/>
          <p14:tracePt t="6133" x="5232400" y="2019300"/>
          <p14:tracePt t="6150" x="5346700" y="2019300"/>
          <p14:tracePt t="6166" x="5467350" y="2019300"/>
          <p14:tracePt t="6185" x="5575300" y="2019300"/>
          <p14:tracePt t="6199" x="5702300" y="2019300"/>
          <p14:tracePt t="6216" x="5835650" y="2019300"/>
          <p14:tracePt t="6235" x="6000750" y="2019300"/>
          <p14:tracePt t="6248" x="6153150" y="2019300"/>
          <p14:tracePt t="6267" x="6311900" y="2019300"/>
          <p14:tracePt t="6284" x="6477000" y="2032000"/>
          <p14:tracePt t="6299" x="6642100" y="2032000"/>
          <p14:tracePt t="6315" x="6781800" y="2051050"/>
          <p14:tracePt t="6315" x="6851650" y="2063750"/>
          <p14:tracePt t="6334" x="6978650" y="2082800"/>
          <p14:tracePt t="6349" x="7092950" y="2101850"/>
          <p14:tracePt t="6366" x="7181850" y="2120900"/>
          <p14:tracePt t="6383" x="7270750" y="2133600"/>
          <p14:tracePt t="6400" x="7359650" y="2165350"/>
          <p14:tracePt t="6416" x="7448550" y="2203450"/>
          <p14:tracePt t="6434" x="7569200" y="2247900"/>
          <p14:tracePt t="6449" x="7715250" y="2311400"/>
          <p14:tracePt t="6466" x="7886700" y="2387600"/>
          <p14:tracePt t="6483" x="8032750" y="2451100"/>
          <p14:tracePt t="6499" x="8153400" y="2508250"/>
          <p14:tracePt t="6499" x="8210550" y="2540000"/>
          <p14:tracePt t="6517" x="8305800" y="2584450"/>
          <p14:tracePt t="6534" x="8324850" y="2603500"/>
          <p14:tracePt t="6549" x="8343900" y="2622550"/>
          <p14:tracePt t="6566" x="8356600" y="2628900"/>
          <p14:tracePt t="6583" x="8362950" y="2647950"/>
          <p14:tracePt t="6599" x="8369300" y="2660650"/>
          <p14:tracePt t="6616" x="8388350" y="2686050"/>
          <p14:tracePt t="6632" x="8394700" y="2749550"/>
          <p14:tracePt t="6650" x="8439150" y="2819400"/>
          <p14:tracePt t="6666" x="8445500" y="2863850"/>
          <p14:tracePt t="6683" x="8458200" y="2908300"/>
          <p14:tracePt t="6699" x="8464550" y="2940050"/>
          <p14:tracePt t="6699" x="8477250" y="2965450"/>
          <p14:tracePt t="6718" x="8489950" y="2990850"/>
          <p14:tracePt t="6733" x="8496300" y="2997200"/>
          <p14:tracePt t="6778" x="8496300" y="3003550"/>
          <p14:tracePt t="6793" x="8496300" y="3016250"/>
          <p14:tracePt t="6801" x="8496300" y="3028950"/>
          <p14:tracePt t="6802" x="8496300" y="3041650"/>
          <p14:tracePt t="6816" x="8496300" y="3092450"/>
          <p14:tracePt t="6834" x="8496300" y="3117850"/>
          <p14:tracePt t="6850" x="8496300" y="3181350"/>
          <p14:tracePt t="6867" x="8496300" y="3225800"/>
          <p14:tracePt t="6882" x="8483600" y="3276600"/>
          <p14:tracePt t="6899" x="8439150" y="3359150"/>
          <p14:tracePt t="6915" x="8401050" y="3416300"/>
          <p14:tracePt t="6934" x="8356600" y="3467100"/>
          <p14:tracePt t="6949" x="8318500" y="3505200"/>
          <p14:tracePt t="6966" x="8286750" y="3556000"/>
          <p14:tracePt t="6983" x="8255000" y="3575050"/>
          <p14:tracePt t="6999" x="8223250" y="3651250"/>
          <p14:tracePt t="7018" x="8191500" y="3689350"/>
          <p14:tracePt t="7034" x="8166100" y="3740150"/>
          <p14:tracePt t="7050" x="8115300" y="3778250"/>
          <p14:tracePt t="7067" x="8077200" y="3822700"/>
          <p14:tracePt t="7084" x="8007350" y="3892550"/>
          <p14:tracePt t="7099" x="7956550" y="3930650"/>
          <p14:tracePt t="7117" x="7867650" y="3994150"/>
          <p14:tracePt t="7133" x="7715250" y="4102100"/>
          <p14:tracePt t="7149" x="7531100" y="4210050"/>
          <p14:tracePt t="7166" x="7315200" y="4337050"/>
          <p14:tracePt t="7184" x="7092950" y="4438650"/>
          <p14:tracePt t="7200" x="6902450" y="4527550"/>
          <p14:tracePt t="7216" x="6673850" y="4629150"/>
          <p14:tracePt t="7236" x="6515100" y="4692650"/>
          <p14:tracePt t="7250" x="6343650" y="4737100"/>
          <p14:tracePt t="7266" x="6178550" y="4787900"/>
          <p14:tracePt t="7283" x="6045200" y="4826000"/>
          <p14:tracePt t="7299" x="5956300" y="4857750"/>
          <p14:tracePt t="7316" x="5924550" y="4864100"/>
          <p14:tracePt t="7334" x="5918200" y="4864100"/>
          <p14:tracePt t="7350" x="5899150" y="4864100"/>
          <p14:tracePt t="7367" x="5867400" y="4864100"/>
          <p14:tracePt t="7385" x="5803900" y="4864100"/>
          <p14:tracePt t="7385" x="5765800" y="4864100"/>
          <p14:tracePt t="7416" x="5702300" y="4864100"/>
          <p14:tracePt t="7417" x="5575300" y="4857750"/>
          <p14:tracePt t="7434" x="5435600" y="4851400"/>
          <p14:tracePt t="7450" x="5295900" y="4832350"/>
          <p14:tracePt t="7466" x="5130800" y="4806950"/>
          <p14:tracePt t="7484" x="4991100" y="4787900"/>
          <p14:tracePt t="7499" x="4876800" y="4762500"/>
          <p14:tracePt t="7516" x="4800600" y="4743450"/>
          <p14:tracePt t="7533" x="4787900" y="4743450"/>
          <p14:tracePt t="7577" x="4756150" y="4743450"/>
          <p14:tracePt t="7585" x="4743450" y="4730750"/>
          <p14:tracePt t="7586" x="4724400" y="4724400"/>
          <p14:tracePt t="7599" x="4660900" y="4711700"/>
          <p14:tracePt t="7599" x="4616450" y="4692650"/>
          <p14:tracePt t="7617" x="4584700" y="4686300"/>
          <p14:tracePt t="7633" x="4413250" y="4648200"/>
          <p14:tracePt t="7650" x="4292600" y="4610100"/>
          <p14:tracePt t="7667" x="4178300" y="4591050"/>
          <p14:tracePt t="7684" x="4102100" y="4565650"/>
          <p14:tracePt t="7700" x="4064000" y="4540250"/>
          <p14:tracePt t="7801" x="4032250" y="4521200"/>
          <p14:tracePt t="7811" x="3987800" y="4483100"/>
          <p14:tracePt t="7817" x="3937000" y="4445000"/>
          <p14:tracePt t="7817" x="3898900" y="4394200"/>
          <p14:tracePt t="7834" x="3860800" y="4356100"/>
          <p14:tracePt t="7835" x="3790950" y="4292600"/>
          <p14:tracePt t="7850" x="3714750" y="4229100"/>
          <p14:tracePt t="7867" x="3670300" y="4184650"/>
          <p14:tracePt t="7883" x="3625850" y="4140200"/>
          <p14:tracePt t="7916" x="3581400" y="4095750"/>
          <p14:tracePt t="7917" x="3524250" y="4064000"/>
          <p14:tracePt t="7934" x="3498850" y="4038600"/>
          <p14:tracePt t="7950" x="3486150" y="4025900"/>
          <p14:tracePt t="7966" x="3473450" y="4013200"/>
          <p14:tracePt t="7983" x="3435350" y="3981450"/>
          <p14:tracePt t="7999" x="3352800" y="3943350"/>
          <p14:tracePt t="8018" x="3314700" y="3892550"/>
          <p14:tracePt t="8034" x="3295650" y="3879850"/>
          <p14:tracePt t="8050" x="3270250" y="3867150"/>
          <p14:tracePt t="8067" x="3257550" y="3848100"/>
          <p14:tracePt t="8084" x="3238500" y="3841750"/>
          <p14:tracePt t="8099" x="3232150" y="3835400"/>
          <p14:tracePt t="8153" x="3219450" y="3822700"/>
          <p14:tracePt t="8161" x="3213100" y="3816350"/>
          <p14:tracePt t="8175" x="3200400" y="3790950"/>
          <p14:tracePt t="8185" x="3194050" y="3784600"/>
          <p14:tracePt t="8187" x="3194050" y="3778250"/>
          <p14:tracePt t="8200" x="3124200" y="3708400"/>
          <p14:tracePt t="8220" x="3086100" y="3663950"/>
          <p14:tracePt t="8234" x="3073400" y="3651250"/>
          <p14:tracePt t="8313" x="3054350" y="3632200"/>
          <p14:tracePt t="8320" x="3016250" y="3594100"/>
          <p14:tracePt t="8333" x="2990850" y="3581400"/>
          <p14:tracePt t="8334" x="2965450" y="3556000"/>
          <p14:tracePt t="8350" x="2946400" y="3543300"/>
          <p14:tracePt t="8367" x="2940050" y="3536950"/>
          <p14:tracePt t="8425" x="2933700" y="3524250"/>
          <p14:tracePt t="8431" x="2921000" y="3511550"/>
          <p14:tracePt t="8442" x="2876550" y="3505200"/>
          <p14:tracePt t="8450" x="2870200" y="3486150"/>
          <p14:tracePt t="8467" x="2857500" y="3473450"/>
          <p14:tracePt t="8483" x="2825750" y="3435350"/>
          <p14:tracePt t="8500" x="2787650" y="3429000"/>
          <p14:tracePt t="8518" x="2768600" y="3409950"/>
          <p14:tracePt t="8533" x="2762250" y="3390900"/>
          <p14:tracePt t="8652" x="2755900" y="3384550"/>
          <p14:tracePt t="8660" x="2743200" y="3371850"/>
          <p14:tracePt t="8668" x="2736850" y="3365500"/>
          <p14:tracePt t="8676" x="2724150" y="3352800"/>
          <p14:tracePt t="8682" x="2667000" y="3289300"/>
          <p14:tracePt t="8699" x="2603500" y="3219450"/>
          <p14:tracePt t="8718" x="2559050" y="3168650"/>
          <p14:tracePt t="8732" x="2552700" y="3155950"/>
          <p14:tracePt t="8750" x="2540000" y="3136900"/>
          <p14:tracePt t="8766" x="2527300" y="3124200"/>
          <p14:tracePt t="8783" x="2495550" y="3086100"/>
          <p14:tracePt t="8799" x="2457450" y="3048000"/>
          <p14:tracePt t="8815" x="2419350" y="3016250"/>
          <p14:tracePt t="8833" x="2413000" y="3009900"/>
          <p14:tracePt t="9131" x="2374900" y="2997200"/>
          <p14:tracePt t="9144" x="2362200" y="2971800"/>
          <p14:tracePt t="9149" x="2355850" y="2971800"/>
          <p14:tracePt t="9150" x="2349500" y="2965450"/>
          <p14:tracePt t="9595" x="2330450" y="2959100"/>
          <p14:tracePt t="9604" x="2324100" y="2959100"/>
          <p14:tracePt t="9616" x="2324100" y="2952750"/>
          <p14:tracePt t="10221" x="2324100" y="2946400"/>
          <p14:tracePt t="10228" x="2343150" y="2940050"/>
          <p14:tracePt t="10236" x="2349500" y="2940050"/>
          <p14:tracePt t="10244" x="2368550" y="2940050"/>
          <p14:tracePt t="10523" x="2374900" y="2940050"/>
          <p14:tracePt t="10535" x="2381250" y="2933700"/>
          <p14:tracePt t="10555" x="2387600" y="2921000"/>
          <p14:tracePt t="10564" x="2425700" y="2895600"/>
          <p14:tracePt t="10582" x="2432050" y="2895600"/>
          <p14:tracePt t="10584" x="2438400" y="2895600"/>
          <p14:tracePt t="10876" x="2457450" y="2895600"/>
          <p14:tracePt t="10884" x="2495550" y="2882900"/>
          <p14:tracePt t="10884" x="2540000" y="2876550"/>
          <p14:tracePt t="10898" x="2571750" y="2876550"/>
          <p14:tracePt t="10900" x="2622550" y="2876550"/>
          <p14:tracePt t="10916" x="2686050" y="2876550"/>
          <p14:tracePt t="10933" x="2743200" y="2876550"/>
          <p14:tracePt t="10950" x="2794000" y="2876550"/>
          <p14:tracePt t="10966" x="2813050" y="2876550"/>
          <p14:tracePt t="11147" x="2838450" y="2876550"/>
          <p14:tracePt t="11149" x="2844800" y="2876550"/>
          <p14:tracePt t="11157" x="2870200" y="2876550"/>
          <p14:tracePt t="11172" x="2921000" y="2876550"/>
          <p14:tracePt t="11182" x="3003550" y="2876550"/>
          <p14:tracePt t="11199" x="3105150" y="2876550"/>
          <p14:tracePt t="11217" x="3175000" y="2876550"/>
          <p14:tracePt t="11234" x="3270250" y="2876550"/>
          <p14:tracePt t="11250" x="3302000" y="2876550"/>
          <p14:tracePt t="11267" x="3346450" y="2876550"/>
          <p14:tracePt t="11300" x="3371850" y="2876550"/>
          <p14:tracePt t="11301" x="3403600" y="2876550"/>
          <p14:tracePt t="11317" x="3448050" y="2876550"/>
          <p14:tracePt t="11333" x="3492500" y="2876550"/>
          <p14:tracePt t="11350" x="3543300" y="2876550"/>
          <p14:tracePt t="11366" x="3594100" y="2876550"/>
          <p14:tracePt t="11383" x="3663950" y="2876550"/>
          <p14:tracePt t="11400" x="3746500" y="2876550"/>
          <p14:tracePt t="11417" x="3835400" y="2876550"/>
          <p14:tracePt t="11434" x="3860800" y="2876550"/>
          <p14:tracePt t="11449" x="3879850" y="2876550"/>
          <p14:tracePt t="11467" x="3917950" y="2876550"/>
          <p14:tracePt t="11483" x="4000500" y="2876550"/>
          <p14:tracePt t="11501" x="4025900" y="2876550"/>
          <p14:tracePt t="11516" x="4057650" y="2876550"/>
          <p14:tracePt t="11533" x="4127500" y="2876550"/>
          <p14:tracePt t="11550" x="4146550" y="2876550"/>
          <p14:tracePt t="11664" x="4171950" y="2876550"/>
          <p14:tracePt t="11672" x="4191000" y="2876550"/>
          <p14:tracePt t="11677" x="4222750" y="2876550"/>
          <p14:tracePt t="11683" x="4273550" y="2876550"/>
          <p14:tracePt t="11699" x="4368800" y="2876550"/>
          <p14:tracePt t="11718" x="4464050" y="2876550"/>
          <p14:tracePt t="11732" x="4508500" y="2876550"/>
          <p14:tracePt t="11750" x="4533900" y="2876550"/>
          <p14:tracePt t="11766" x="4565650" y="2876550"/>
          <p14:tracePt t="11904" x="4578350" y="2876550"/>
          <p14:tracePt t="11912" x="4591050" y="2876550"/>
          <p14:tracePt t="11917" x="4635500" y="2876550"/>
          <p14:tracePt t="11934" x="4718050" y="2876550"/>
          <p14:tracePt t="11949" x="4762500" y="2876550"/>
          <p14:tracePt t="11967" x="4826000" y="2876550"/>
          <p14:tracePt t="11983" x="4870450" y="2870200"/>
          <p14:tracePt t="12000" x="4908550" y="2870200"/>
          <p14:tracePt t="12017" x="4959350" y="2870200"/>
          <p14:tracePt t="12034" x="5010150" y="2870200"/>
          <p14:tracePt t="12050" x="5048250" y="2870200"/>
          <p14:tracePt t="12067" x="5092700" y="2870200"/>
          <p14:tracePt t="12083" x="5111750" y="2870200"/>
          <p14:tracePt t="12099" x="5143500" y="2863850"/>
          <p14:tracePt t="12117" x="5194300" y="2863850"/>
          <p14:tracePt t="12133" x="5238750" y="2863850"/>
          <p14:tracePt t="12151" x="5289550" y="2863850"/>
          <p14:tracePt t="12166" x="5416550" y="2863850"/>
          <p14:tracePt t="12186" x="5486400" y="2863850"/>
          <p14:tracePt t="12200" x="5530850" y="2863850"/>
          <p14:tracePt t="12219" x="5556250" y="2851150"/>
          <p14:tracePt t="12234" x="5588000" y="2851150"/>
          <p14:tracePt t="12250" x="5594350" y="2851150"/>
          <p14:tracePt t="12481" x="5632450" y="2851150"/>
          <p14:tracePt t="12507" x="5664200" y="2851150"/>
          <p14:tracePt t="12508" x="5683250" y="2851150"/>
          <p14:tracePt t="12516" x="5746750" y="2863850"/>
          <p14:tracePt t="12534" x="5784850" y="2863850"/>
          <p14:tracePt t="12550" x="5791200" y="2863850"/>
          <p14:tracePt t="12783" x="0" y="0"/>
        </p14:tracePtLst>
        <p14:tracePtLst>
          <p14:tracePt t="13201" x="5664200" y="3511550"/>
          <p14:tracePt t="13210" x="5645150" y="3556000"/>
          <p14:tracePt t="13211" x="5638800" y="3600450"/>
          <p14:tracePt t="13217" x="5600700" y="3695700"/>
          <p14:tracePt t="13234" x="5575300" y="3752850"/>
          <p14:tracePt t="13252" x="5575300" y="3759200"/>
          <p14:tracePt t="13267" x="5562600" y="3771900"/>
          <p14:tracePt t="13284" x="5556250" y="3778250"/>
          <p14:tracePt t="13584" x="5556250" y="3784600"/>
          <p14:tracePt t="13632" x="5568950" y="3797300"/>
          <p14:tracePt t="13642" x="5581650" y="3803650"/>
          <p14:tracePt t="13650" x="5594350" y="3803650"/>
          <p14:tracePt t="13651" x="5619750" y="3829050"/>
          <p14:tracePt t="13666" x="5638800" y="3835400"/>
          <p14:tracePt t="13685" x="5683250" y="3841750"/>
          <p14:tracePt t="13700" x="5727700" y="3867150"/>
          <p14:tracePt t="13718" x="5765800" y="3886200"/>
          <p14:tracePt t="13735" x="5784850" y="3892550"/>
          <p14:tracePt t="13751" x="5791200" y="3892550"/>
          <p14:tracePt t="13792" x="5797550" y="3892550"/>
          <p14:tracePt t="13808" x="5829300" y="3898900"/>
          <p14:tracePt t="13816" x="5867400" y="3911600"/>
          <p14:tracePt t="13833" x="5892800" y="3930650"/>
          <p14:tracePt t="13834" x="5943600" y="3949700"/>
          <p14:tracePt t="13851" x="5988050" y="3981450"/>
          <p14:tracePt t="13867" x="6057900" y="4013200"/>
          <p14:tracePt t="13883" x="6102350" y="4038600"/>
          <p14:tracePt t="13901" x="6127750" y="4038600"/>
          <p14:tracePt t="13917" x="6134100" y="4044950"/>
          <p14:tracePt t="13968" x="6172200" y="4051300"/>
          <p14:tracePt t="13976" x="6216650" y="4070350"/>
          <p14:tracePt t="13984" x="6305550" y="4089400"/>
          <p14:tracePt t="13993" x="6324600" y="4095750"/>
          <p14:tracePt t="14001" x="6457950" y="4114800"/>
          <p14:tracePt t="14017" x="6642100" y="4133850"/>
          <p14:tracePt t="14034" x="6832600" y="4159250"/>
          <p14:tracePt t="14051" x="7048500" y="4178300"/>
          <p14:tracePt t="14067" x="7264400" y="4191000"/>
          <p14:tracePt t="14084" x="7429500" y="4191000"/>
          <p14:tracePt t="14100" x="7435850" y="4191000"/>
          <p14:tracePt t="14144" x="7454900" y="4184650"/>
          <p14:tracePt t="14152" x="7480300" y="4146550"/>
          <p14:tracePt t="14160" x="7512050" y="4102100"/>
          <p14:tracePt t="14168" x="7569200" y="4038600"/>
          <p14:tracePt t="14186" x="7658100" y="3962400"/>
          <p14:tracePt t="14200" x="7753350" y="3873500"/>
          <p14:tracePt t="14219" x="7829550" y="3790950"/>
          <p14:tracePt t="14234" x="7874000" y="3746500"/>
          <p14:tracePt t="14251" x="7886700" y="3727450"/>
          <p14:tracePt t="14267" x="7905750" y="3695700"/>
          <p14:tracePt t="14285" x="7931150" y="3657600"/>
          <p14:tracePt t="14301" x="7937500" y="3613150"/>
          <p14:tracePt t="14318" x="7969250" y="3568700"/>
          <p14:tracePt t="14334" x="7981950" y="3498850"/>
          <p14:tracePt t="14367" x="7994650" y="3429000"/>
          <p14:tracePt t="14385" x="8013700" y="3352800"/>
          <p14:tracePt t="14386" x="8020050" y="3289300"/>
          <p14:tracePt t="14401" x="8020050" y="3232150"/>
          <p14:tracePt t="14418" x="8032750" y="3168650"/>
          <p14:tracePt t="14434" x="8045450" y="3143250"/>
          <p14:tracePt t="14451" x="8045450" y="3105150"/>
          <p14:tracePt t="14468" x="8045450" y="3041650"/>
          <p14:tracePt t="14484" x="8045450" y="2990850"/>
          <p14:tracePt t="14502" x="8026400" y="2971800"/>
          <p14:tracePt t="14517" x="8020050" y="2933700"/>
          <p14:tracePt t="14535" x="8007350" y="2908300"/>
          <p14:tracePt t="14551" x="7988300" y="2876550"/>
          <p14:tracePt t="14567" x="7975600" y="2844800"/>
          <p14:tracePt t="14584" x="7950200" y="2806700"/>
          <p14:tracePt t="14601" x="7918450" y="2762250"/>
          <p14:tracePt t="14617" x="7886700" y="2711450"/>
          <p14:tracePt t="14634" x="7823200" y="2660650"/>
          <p14:tracePt t="14652" x="7785100" y="2622550"/>
          <p14:tracePt t="14668" x="7753350" y="2597150"/>
          <p14:tracePt t="14685" x="7721600" y="2578100"/>
          <p14:tracePt t="14701" x="7696200" y="2565400"/>
          <p14:tracePt t="14718" x="7670800" y="2552700"/>
          <p14:tracePt t="14756" x="7651750" y="2546350"/>
          <p14:tracePt t="14757" x="7626350" y="2540000"/>
          <p14:tracePt t="14767" x="7581900" y="2533650"/>
          <p14:tracePt t="14785" x="7531100" y="2514600"/>
          <p14:tracePt t="14801" x="7448550" y="2489200"/>
          <p14:tracePt t="14817" x="7378700" y="2476500"/>
          <p14:tracePt t="14834" x="7239000" y="2438400"/>
          <p14:tracePt t="14852" x="7137400" y="2406650"/>
          <p14:tracePt t="14869" x="7010400" y="2368550"/>
          <p14:tracePt t="14884" x="6870700" y="2336800"/>
          <p14:tracePt t="14901" x="6711950" y="2298700"/>
          <p14:tracePt t="14918" x="6572250" y="2266950"/>
          <p14:tracePt t="14934" x="6457950" y="2247900"/>
          <p14:tracePt t="14951" x="6356350" y="2228850"/>
          <p14:tracePt t="14968" x="6242050" y="2203450"/>
          <p14:tracePt t="14984" x="6102350" y="2171700"/>
          <p14:tracePt t="15001" x="5975350" y="2152650"/>
          <p14:tracePt t="15017" x="5873750" y="2133600"/>
          <p14:tracePt t="15034" x="5772150" y="2114550"/>
          <p14:tracePt t="15051" x="5638800" y="2089150"/>
          <p14:tracePt t="15068" x="5556250" y="2089150"/>
          <p14:tracePt t="15085" x="5467350" y="2076450"/>
          <p14:tracePt t="15102" x="5365750" y="2063750"/>
          <p14:tracePt t="15117" x="5238750" y="2051050"/>
          <p14:tracePt t="15134" x="5086350" y="2032000"/>
          <p14:tracePt t="15151" x="4908550" y="2012950"/>
          <p14:tracePt t="15168" x="4743450" y="1987550"/>
          <p14:tracePt t="15185" x="4578350" y="1968500"/>
          <p14:tracePt t="15201" x="4438650" y="1968500"/>
          <p14:tracePt t="15201" x="4381500" y="1955800"/>
          <p14:tracePt t="15221" x="4318000" y="1955800"/>
          <p14:tracePt t="15234" x="4178300" y="1955800"/>
          <p14:tracePt t="15234" x="4108450" y="1949450"/>
          <p14:tracePt t="15252" x="3968750" y="1930400"/>
          <p14:tracePt t="15269" x="3816350" y="1911350"/>
          <p14:tracePt t="15286" x="3663950" y="1898650"/>
          <p14:tracePt t="15301" x="3556000" y="1898650"/>
          <p14:tracePt t="15319" x="3460750" y="1898650"/>
          <p14:tracePt t="15334" x="3371850" y="1898650"/>
          <p14:tracePt t="15352" x="3333750" y="1898650"/>
          <p14:tracePt t="15368" x="3270250" y="1898650"/>
          <p14:tracePt t="15384" x="3200400" y="1917700"/>
          <p14:tracePt t="15401" x="3149600" y="1930400"/>
          <p14:tracePt t="15418" x="3086100" y="1955800"/>
          <p14:tracePt t="15435" x="2984500" y="1974850"/>
          <p14:tracePt t="15450" x="2825750" y="2012950"/>
          <p14:tracePt t="15469" x="2736850" y="2032000"/>
          <p14:tracePt t="15484" x="2660650" y="2057400"/>
          <p14:tracePt t="15501" x="2616200" y="2082800"/>
          <p14:tracePt t="15518" x="2559050" y="2095500"/>
          <p14:tracePt t="15535" x="2514600" y="2120900"/>
          <p14:tracePt t="15551" x="2463800" y="2133600"/>
          <p14:tracePt t="15568" x="2393950" y="2159000"/>
          <p14:tracePt t="15585" x="2330450" y="2190750"/>
          <p14:tracePt t="15602" x="2292350" y="2222500"/>
          <p14:tracePt t="15635" x="2254250" y="2235200"/>
          <p14:tracePt t="15637" x="2228850" y="2266950"/>
          <p14:tracePt t="15651" x="2171700" y="2286000"/>
          <p14:tracePt t="15669" x="2159000" y="2305050"/>
          <p14:tracePt t="15685" x="2120900" y="2343150"/>
          <p14:tracePt t="15701" x="2095500" y="2362200"/>
          <p14:tracePt t="15719" x="2070100" y="2400300"/>
          <p14:tracePt t="15735" x="2044700" y="2425700"/>
          <p14:tracePt t="15752" x="2019300" y="2451100"/>
          <p14:tracePt t="15768" x="2000250" y="2482850"/>
          <p14:tracePt t="15786" x="1981200" y="2495550"/>
          <p14:tracePt t="15801" x="1962150" y="2527300"/>
          <p14:tracePt t="15819" x="1955800" y="2533650"/>
          <p14:tracePt t="15835" x="1949450" y="2571750"/>
          <p14:tracePt t="15835" x="1930400" y="2584450"/>
          <p14:tracePt t="15868" x="1924050" y="2609850"/>
          <p14:tracePt t="15869" x="1911350" y="2654300"/>
          <p14:tracePt t="15886" x="1911350" y="2711450"/>
          <p14:tracePt t="15901" x="1892300" y="2781300"/>
          <p14:tracePt t="15918" x="1892300" y="2863850"/>
          <p14:tracePt t="15935" x="1892300" y="2908300"/>
          <p14:tracePt t="15951" x="1892300" y="2978150"/>
          <p14:tracePt t="15968" x="1930400" y="3060700"/>
          <p14:tracePt t="15985" x="1974850" y="3130550"/>
          <p14:tracePt t="16002" x="2025650" y="3200400"/>
          <p14:tracePt t="16018" x="2057400" y="3238500"/>
          <p14:tracePt t="16035" x="2114550" y="3282950"/>
          <p14:tracePt t="16051" x="2222500" y="3371850"/>
          <p14:tracePt t="16069" x="2260600" y="3403600"/>
          <p14:tracePt t="16084" x="2305050" y="3448050"/>
          <p14:tracePt t="16102" x="2374900" y="3505200"/>
          <p14:tracePt t="16118" x="2470150" y="3568700"/>
          <p14:tracePt t="16136" x="2540000" y="3613150"/>
          <p14:tracePt t="16151" x="2565400" y="3619500"/>
          <p14:tracePt t="16168" x="2628900" y="3651250"/>
          <p14:tracePt t="16186" x="2692400" y="3695700"/>
          <p14:tracePt t="16201" x="2736850" y="3714750"/>
          <p14:tracePt t="16201" x="2768600" y="3727450"/>
          <p14:tracePt t="16221" x="2825750" y="3746500"/>
          <p14:tracePt t="16236" x="3003550" y="3803650"/>
          <p14:tracePt t="16253" x="3130550" y="3848100"/>
          <p14:tracePt t="16269" x="3251200" y="3886200"/>
          <p14:tracePt t="16286" x="3365500" y="3924300"/>
          <p14:tracePt t="16302" x="3403600" y="3930650"/>
          <p14:tracePt t="16319" x="3435350" y="3937000"/>
          <p14:tracePt t="16334" x="3454400" y="3956050"/>
          <p14:tracePt t="16351" x="3473450" y="3962400"/>
          <p14:tracePt t="16368" x="3492500" y="3968750"/>
          <p14:tracePt t="16386" x="3524250" y="3975100"/>
          <p14:tracePt t="16401" x="3581400" y="4000500"/>
          <p14:tracePt t="16419" x="3676650" y="4051300"/>
          <p14:tracePt t="16419" x="3695700" y="4057650"/>
          <p14:tracePt t="16436" x="3740150" y="4076700"/>
          <p14:tracePt t="16451" x="3835400" y="4095750"/>
          <p14:tracePt t="16470" x="3962400" y="4127500"/>
          <p14:tracePt t="16485" x="4121150" y="4171950"/>
          <p14:tracePt t="16502" x="4286250" y="4210050"/>
          <p14:tracePt t="16518" x="4457700" y="4267200"/>
          <p14:tracePt t="16536" x="4610100" y="4292600"/>
          <p14:tracePt t="16551" x="4768850" y="4318000"/>
          <p14:tracePt t="16569" x="4921250" y="4337050"/>
          <p14:tracePt t="16585" x="5086350" y="4356100"/>
          <p14:tracePt t="16602" x="5276850" y="4375150"/>
          <p14:tracePt t="16618" x="5454650" y="4375150"/>
          <p14:tracePt t="16618" x="5537200" y="4375150"/>
          <p14:tracePt t="16636" x="5613400" y="4375150"/>
          <p14:tracePt t="16651" x="5835650" y="4375150"/>
          <p14:tracePt t="16669" x="5969000" y="4375150"/>
          <p14:tracePt t="16685" x="6134100" y="4362450"/>
          <p14:tracePt t="16701" x="6273800" y="4343400"/>
          <p14:tracePt t="16718" x="6362700" y="4318000"/>
          <p14:tracePt t="16735" x="6432550" y="4311650"/>
          <p14:tracePt t="16752" x="6483350" y="4311650"/>
          <p14:tracePt t="16768" x="6546850" y="4311650"/>
          <p14:tracePt t="16785" x="6673850" y="4298950"/>
          <p14:tracePt t="16801" x="6826250" y="4279900"/>
          <p14:tracePt t="16818" x="6991350" y="4248150"/>
          <p14:tracePt t="16834" x="7112000" y="4229100"/>
          <p14:tracePt t="17107" x="0" y="0"/>
        </p14:tracePtLst>
        <p14:tracePtLst>
          <p14:tracePt t="17491" x="6654800" y="4413250"/>
          <p14:tracePt t="17720" x="6648450" y="4413250"/>
          <p14:tracePt t="17728" x="6623050" y="4406900"/>
          <p14:tracePt t="17736" x="6610350" y="4406900"/>
          <p14:tracePt t="17752" x="6534150" y="4406900"/>
          <p14:tracePt t="17753" x="6477000" y="4406900"/>
          <p14:tracePt t="17769" x="6445250" y="4406900"/>
          <p14:tracePt t="17785" x="6419850" y="4406900"/>
          <p14:tracePt t="17802" x="6413500" y="4406900"/>
          <p14:tracePt t="17944" x="6438900" y="4406900"/>
          <p14:tracePt t="17951" x="6445250" y="4406900"/>
          <p14:tracePt t="17955" x="6477000" y="4406900"/>
          <p14:tracePt t="17969" x="6527800" y="4406900"/>
          <p14:tracePt t="17985" x="6597650" y="4406900"/>
          <p14:tracePt t="18002" x="6667500" y="4406900"/>
          <p14:tracePt t="18018" x="6769100" y="4387850"/>
          <p14:tracePt t="18036" x="6870700" y="4368800"/>
          <p14:tracePt t="18051" x="6896100" y="4337050"/>
          <p14:tracePt t="18376" x="6877050" y="4330700"/>
          <p14:tracePt t="18376" x="6870700" y="4330700"/>
          <p14:tracePt t="18394" x="6845300" y="4330700"/>
          <p14:tracePt t="18395" x="6826250" y="4330700"/>
          <p14:tracePt t="18402" x="6731000" y="4330700"/>
          <p14:tracePt t="18420" x="6553200" y="4330700"/>
          <p14:tracePt t="18435" x="6337300" y="4330700"/>
          <p14:tracePt t="18451" x="6051550" y="4330700"/>
          <p14:tracePt t="18469" x="5664200" y="4330700"/>
          <p14:tracePt t="18485" x="5194300" y="4330700"/>
          <p14:tracePt t="18502" x="4775200" y="4330700"/>
          <p14:tracePt t="18519" x="4438650" y="4330700"/>
          <p14:tracePt t="18519" x="4311650" y="4330700"/>
          <p14:tracePt t="18536" x="4140200" y="4330700"/>
          <p14:tracePt t="18552" x="4076700" y="4330700"/>
          <p14:tracePt t="18569" x="4070350" y="4324350"/>
          <p14:tracePt t="18585" x="4064000" y="4324350"/>
          <p14:tracePt t="18602" x="4013200" y="4305300"/>
          <p14:tracePt t="18618" x="3943350" y="4305300"/>
          <p14:tracePt t="18636" x="3867150" y="4286250"/>
          <p14:tracePt t="18652" x="3727450" y="4267200"/>
          <p14:tracePt t="18669" x="3587750" y="4229100"/>
          <p14:tracePt t="18685" x="3568700" y="4229100"/>
          <p14:tracePt t="18702" x="3530600" y="4216400"/>
          <p14:tracePt t="18702" x="3511550" y="4210050"/>
          <p14:tracePt t="18720" x="3492500" y="4210050"/>
          <p14:tracePt t="18735" x="3371850" y="4184650"/>
          <p14:tracePt t="18753" x="3282950" y="4165600"/>
          <p14:tracePt t="18769" x="3194050" y="4133850"/>
          <p14:tracePt t="18785" x="3130550" y="4108450"/>
          <p14:tracePt t="18952" x="3124200" y="4108450"/>
          <p14:tracePt t="18968" x="3143250" y="4089400"/>
          <p14:tracePt t="18984" x="3143250" y="4083050"/>
          <p14:tracePt t="18993" x="3162300" y="4057650"/>
          <p14:tracePt t="19144" x="3162300" y="4070350"/>
          <p14:tracePt t="19161" x="3143250" y="4095750"/>
          <p14:tracePt t="19161" x="3117850" y="4140200"/>
          <p14:tracePt t="19177" x="3079750" y="4191000"/>
          <p14:tracePt t="19178" x="3060700" y="4210050"/>
          <p14:tracePt t="19185" x="2978150" y="4298950"/>
          <p14:tracePt t="19203" x="2914650" y="4349750"/>
          <p14:tracePt t="19220" x="2844800" y="4400550"/>
          <p14:tracePt t="19236" x="2819400" y="4419600"/>
          <p14:tracePt t="19253" x="2813050" y="4425950"/>
          <p14:tracePt t="19288" x="2800350" y="4432300"/>
          <p14:tracePt t="19289" x="2774950" y="4445000"/>
          <p14:tracePt t="19303" x="2743200" y="4451350"/>
          <p14:tracePt t="19303" x="2717800" y="4451350"/>
          <p14:tracePt t="19321" x="2667000" y="4476750"/>
          <p14:tracePt t="19352" x="2616200" y="4489450"/>
          <p14:tracePt t="19354" x="2578100" y="4514850"/>
          <p14:tracePt t="19369" x="2533650" y="4527550"/>
          <p14:tracePt t="19386" x="2457450" y="4565650"/>
          <p14:tracePt t="19402" x="2413000" y="4610100"/>
          <p14:tracePt t="19419" x="2362200" y="4654550"/>
          <p14:tracePt t="19436" x="2317750" y="4692650"/>
          <p14:tracePt t="19453" x="2235200" y="4743450"/>
          <p14:tracePt t="19469" x="2139950" y="4813300"/>
          <p14:tracePt t="19486" x="2070100" y="4857750"/>
          <p14:tracePt t="19502" x="1987550" y="4908550"/>
          <p14:tracePt t="19519" x="1847850" y="4978400"/>
          <p14:tracePt t="19536" x="1784350" y="4997450"/>
          <p14:tracePt t="19552" x="1720850" y="5016500"/>
          <p14:tracePt t="19569" x="1670050" y="5029200"/>
          <p14:tracePt t="19585" x="1638300" y="5035550"/>
          <p14:tracePt t="19672" x="1625600" y="5035550"/>
          <p14:tracePt t="19680" x="1606550" y="5035550"/>
          <p14:tracePt t="19688" x="1593850" y="5029200"/>
          <p14:tracePt t="19696" x="1574800" y="5029200"/>
          <p14:tracePt t="19703" x="1524000" y="5022850"/>
          <p14:tracePt t="19719" x="1403350" y="4978400"/>
          <p14:tracePt t="19737" x="1365250" y="4972050"/>
          <p14:tracePt t="19754" x="1301750" y="4959350"/>
          <p14:tracePt t="19769" x="1270000" y="4946650"/>
          <p14:tracePt t="19786" x="1212850" y="4927600"/>
          <p14:tracePt t="19802" x="1193800" y="4908550"/>
          <p14:tracePt t="19820" x="1187450" y="4902200"/>
          <p14:tracePt t="19880" x="1168400" y="4876800"/>
          <p14:tracePt t="19881" x="1149350" y="4864100"/>
          <p14:tracePt t="19895" x="1117600" y="4832350"/>
          <p14:tracePt t="19903" x="1041400" y="4743450"/>
          <p14:tracePt t="19903" x="1016000" y="4724400"/>
          <p14:tracePt t="19920" x="971550" y="4692650"/>
          <p14:tracePt t="19937" x="927100" y="4654550"/>
          <p14:tracePt t="19954" x="857250" y="4603750"/>
          <p14:tracePt t="19969" x="806450" y="4552950"/>
          <p14:tracePt t="19986" x="781050" y="4521200"/>
          <p14:tracePt t="20072" x="768350" y="4502150"/>
          <p14:tracePt t="20080" x="755650" y="4483100"/>
          <p14:tracePt t="20088" x="736600" y="4445000"/>
          <p14:tracePt t="20103" x="711200" y="4381500"/>
          <p14:tracePt t="20120" x="711200" y="4362450"/>
          <p14:tracePt t="20138" x="711200" y="4349750"/>
          <p14:tracePt t="20153" x="704850" y="4324350"/>
          <p14:tracePt t="20169" x="704850" y="4311650"/>
          <p14:tracePt t="20263" x="704850" y="4298950"/>
          <p14:tracePt t="20280" x="704850" y="4260850"/>
          <p14:tracePt t="20288" x="717550" y="4254500"/>
          <p14:tracePt t="20296" x="762000" y="4210050"/>
          <p14:tracePt t="20304" x="806450" y="4152900"/>
          <p14:tracePt t="20319" x="876300" y="4089400"/>
          <p14:tracePt t="20337" x="895350" y="4070350"/>
          <p14:tracePt t="20457" x="914400" y="4070350"/>
          <p14:tracePt t="20465" x="920750" y="4070350"/>
          <p14:tracePt t="20473" x="939800" y="4064000"/>
          <p14:tracePt t="20481" x="971550" y="4051300"/>
          <p14:tracePt t="20488" x="1060450" y="4038600"/>
          <p14:tracePt t="20503" x="1200150" y="3994150"/>
          <p14:tracePt t="20520" x="1416050" y="3943350"/>
          <p14:tracePt t="20539" x="1473200" y="3937000"/>
          <p14:tracePt t="20554" x="1549400" y="3917950"/>
          <p14:tracePt t="20571" x="1562100" y="3898900"/>
          <p14:tracePt t="20813" x="1574800" y="3905250"/>
          <p14:tracePt t="20821" x="1581150" y="3911600"/>
          <p14:tracePt t="20829" x="1593850" y="3937000"/>
          <p14:tracePt t="20837" x="1619250" y="3956050"/>
          <p14:tracePt t="20846" x="1657350" y="3981450"/>
          <p14:tracePt t="20854" x="1676400" y="4006850"/>
          <p14:tracePt t="20871" x="1708150" y="4032250"/>
          <p14:tracePt t="20888" x="1727200" y="4057650"/>
          <p14:tracePt t="20903" x="1771650" y="4089400"/>
          <p14:tracePt t="20921" x="1816100" y="4133850"/>
          <p14:tracePt t="20937" x="1866900" y="4184650"/>
          <p14:tracePt t="20954" x="1911350" y="4222750"/>
          <p14:tracePt t="20971" x="1949450" y="4248150"/>
          <p14:tracePt t="20971" x="1974850" y="4273550"/>
          <p14:tracePt t="20989" x="1987550" y="4286250"/>
          <p14:tracePt t="21003" x="2012950" y="4311650"/>
          <p14:tracePt t="21021" x="2038350" y="4330700"/>
          <p14:tracePt t="21037" x="2044700" y="4343400"/>
          <p14:tracePt t="21101" x="2051050" y="4349750"/>
          <p14:tracePt t="21117" x="2051050" y="4356100"/>
          <p14:tracePt t="21125" x="2063750" y="4381500"/>
          <p14:tracePt t="21131" x="2063750" y="4387850"/>
          <p14:tracePt t="21137" x="2070100" y="4400550"/>
          <p14:tracePt t="21154" x="2070100" y="4425950"/>
          <p14:tracePt t="21171" x="2070100" y="4445000"/>
          <p14:tracePt t="21187" x="2070100" y="4457700"/>
          <p14:tracePt t="21203" x="2070100" y="4464050"/>
          <p14:tracePt t="21222" x="2070100" y="4483100"/>
          <p14:tracePt t="21259" x="2070100" y="4489450"/>
          <p14:tracePt t="21271" x="2070100" y="4495800"/>
          <p14:tracePt t="21273" x="2070100" y="4508500"/>
          <p14:tracePt t="21287" x="2070100" y="4527550"/>
          <p14:tracePt t="21303" x="2070100" y="4552950"/>
          <p14:tracePt t="21320" x="2070100" y="4559300"/>
          <p14:tracePt t="21337" x="2070100" y="4591050"/>
          <p14:tracePt t="21354" x="2070100" y="4616450"/>
          <p14:tracePt t="21370" x="2063750" y="4641850"/>
          <p14:tracePt t="21387" x="2057400" y="4648200"/>
          <p14:tracePt t="21501" x="2044700" y="4660900"/>
          <p14:tracePt t="21509" x="2032000" y="4667250"/>
          <p14:tracePt t="21517" x="2032000" y="4705350"/>
          <p14:tracePt t="21537" x="2025650" y="4711700"/>
          <p14:tracePt t="21539" x="2019300" y="4724400"/>
          <p14:tracePt t="21554" x="2012950" y="4743450"/>
          <p14:tracePt t="21571" x="2000250" y="4762500"/>
          <p14:tracePt t="21587" x="1987550" y="4781550"/>
          <p14:tracePt t="21628" x="1981200" y="4787900"/>
          <p14:tracePt t="21638" x="1974850" y="4794250"/>
          <p14:tracePt t="21639" x="1968500" y="4800600"/>
          <p14:tracePt t="21655" x="1949450" y="4826000"/>
          <p14:tracePt t="21671" x="1930400" y="4838700"/>
          <p14:tracePt t="21688" x="1879600" y="4864100"/>
          <p14:tracePt t="21705" x="1835150" y="4876800"/>
          <p14:tracePt t="21720" x="1778000" y="4889500"/>
          <p14:tracePt t="21739" x="1733550" y="4908550"/>
          <p14:tracePt t="21754" x="1701800" y="4914900"/>
          <p14:tracePt t="21771" x="1644650" y="4927600"/>
          <p14:tracePt t="21787" x="1619250" y="4927600"/>
          <p14:tracePt t="21804" x="1593850" y="4946650"/>
          <p14:tracePt t="21838" x="1587500" y="4959350"/>
          <p14:tracePt t="21839" x="1581150" y="4965700"/>
          <p14:tracePt t="21885" x="1574800" y="4965700"/>
          <p14:tracePt t="21901" x="1562100" y="4965700"/>
          <p14:tracePt t="21908" x="1549400" y="4965700"/>
          <p14:tracePt t="21914" x="1517650" y="4965700"/>
          <p14:tracePt t="21920" x="1466850" y="4965700"/>
          <p14:tracePt t="21937" x="1447800" y="4965700"/>
          <p14:tracePt t="21954" x="1416050" y="4965700"/>
          <p14:tracePt t="21970" x="1403350" y="4965700"/>
          <p14:tracePt t="21988" x="1377950" y="4965700"/>
          <p14:tracePt t="22004" x="1308100" y="4959350"/>
          <p14:tracePt t="22021" x="1282700" y="4959350"/>
          <p14:tracePt t="22038" x="1263650" y="4953000"/>
          <p14:tracePt t="22054" x="1257300" y="4946650"/>
          <p14:tracePt t="22071" x="1212850" y="4927600"/>
          <p14:tracePt t="22087" x="1193800" y="4921250"/>
          <p14:tracePt t="22105" x="1174750" y="4902200"/>
          <p14:tracePt t="22121" x="1143000" y="4902200"/>
          <p14:tracePt t="22138" x="1123950" y="4883150"/>
          <p14:tracePt t="22154" x="1092200" y="4870450"/>
          <p14:tracePt t="22172" x="1073150" y="4857750"/>
          <p14:tracePt t="22188" x="1022350" y="4826000"/>
          <p14:tracePt t="22206" x="984250" y="4794250"/>
          <p14:tracePt t="22222" x="952500" y="4756150"/>
          <p14:tracePt t="22240" x="939800" y="4749800"/>
          <p14:tracePt t="22254" x="927100" y="4743450"/>
          <p14:tracePt t="22272" x="908050" y="4737100"/>
          <p14:tracePt t="22288" x="901700" y="4718050"/>
          <p14:tracePt t="22304" x="882650" y="4686300"/>
          <p14:tracePt t="22321" x="857250" y="4673600"/>
          <p14:tracePt t="22337" x="812800" y="4616450"/>
          <p14:tracePt t="22355" x="806450" y="4603750"/>
          <p14:tracePt t="22371" x="793750" y="4578350"/>
          <p14:tracePt t="22388" x="774700" y="4559300"/>
          <p14:tracePt t="22404" x="774700" y="4552950"/>
          <p14:tracePt t="22525" x="774700" y="4540250"/>
          <p14:tracePt t="22533" x="774700" y="4533900"/>
          <p14:tracePt t="22540" x="774700" y="4527550"/>
          <p14:tracePt t="22549" x="774700" y="4508500"/>
          <p14:tracePt t="22549" x="774700" y="4483100"/>
          <p14:tracePt t="22570" x="793750" y="4445000"/>
          <p14:tracePt t="22572" x="857250" y="4387850"/>
          <p14:tracePt t="22588" x="946150" y="4305300"/>
          <p14:tracePt t="22607" x="984250" y="4267200"/>
          <p14:tracePt t="22621" x="1035050" y="4216400"/>
          <p14:tracePt t="22638" x="1047750" y="4197350"/>
          <p14:tracePt t="22654" x="1047750" y="4171950"/>
          <p14:tracePt t="22670" x="1054100" y="4165600"/>
          <p14:tracePt t="22765" x="1066800" y="4152900"/>
          <p14:tracePt t="22771" x="1073150" y="4133850"/>
          <p14:tracePt t="22787" x="1104900" y="4095750"/>
          <p14:tracePt t="22789" x="1111250" y="4089400"/>
          <p14:tracePt t="22789" x="1123950" y="4070350"/>
          <p14:tracePt t="22805" x="1130300" y="4064000"/>
          <p14:tracePt t="22845" x="1136650" y="4057650"/>
          <p14:tracePt t="22861" x="1143000" y="4051300"/>
          <p14:tracePt t="22869" x="1168400" y="4032250"/>
          <p14:tracePt t="22880" x="1181100" y="4025900"/>
          <p14:tracePt t="22888" x="1200150" y="4013200"/>
          <p14:tracePt t="22904" x="1206500" y="4013200"/>
          <p14:tracePt t="23005" x="1219200" y="4013200"/>
          <p14:tracePt t="23013" x="1225550" y="4013200"/>
          <p14:tracePt t="23013" x="1238250" y="4013200"/>
          <p14:tracePt t="23029" x="1257300" y="4013200"/>
          <p14:tracePt t="23038" x="1282700" y="4013200"/>
          <p14:tracePt t="23039" x="1352550" y="4013200"/>
          <p14:tracePt t="23055" x="1416050" y="4013200"/>
          <p14:tracePt t="23071" x="1466850" y="4013200"/>
          <p14:tracePt t="23087" x="1536700" y="4013200"/>
          <p14:tracePt t="23104" x="1574800" y="4013200"/>
          <p14:tracePt t="23407" x="1600200" y="4013200"/>
          <p14:tracePt t="23407" x="1644650" y="4032250"/>
          <p14:tracePt t="23421" x="1657350" y="4038600"/>
          <p14:tracePt t="23429" x="1663700" y="4038600"/>
          <p14:tracePt t="23601" x="1682750" y="4051300"/>
          <p14:tracePt t="23608" x="1689100" y="4057650"/>
          <p14:tracePt t="23617" x="1720850" y="4076700"/>
          <p14:tracePt t="23630" x="1739900" y="4102100"/>
          <p14:tracePt t="23638" x="1778000" y="4133850"/>
          <p14:tracePt t="23654" x="1790700" y="4140200"/>
          <p14:tracePt t="23672" x="1809750" y="4146550"/>
          <p14:tracePt t="23688" x="1816100" y="4152900"/>
          <p14:tracePt t="23761" x="1835150" y="4171950"/>
          <p14:tracePt t="23770" x="1847850" y="4184650"/>
          <p14:tracePt t="23953" x="1860550" y="4191000"/>
          <p14:tracePt t="23962" x="1866900" y="4191000"/>
          <p14:tracePt t="23971" x="1873250" y="4203700"/>
          <p14:tracePt t="23972" x="1873250" y="4216400"/>
          <p14:tracePt t="23988" x="1892300" y="4241800"/>
          <p14:tracePt t="24004" x="1892300" y="4248150"/>
          <p14:tracePt t="24022" x="1892300" y="4273550"/>
          <p14:tracePt t="24037" x="1892300" y="4286250"/>
          <p14:tracePt t="24055" x="1892300" y="4311650"/>
          <p14:tracePt t="24071" x="1898650" y="4330700"/>
          <p14:tracePt t="24087" x="1924050" y="4381500"/>
          <p14:tracePt t="24106" x="1930400" y="4400550"/>
          <p14:tracePt t="24122" x="1930400" y="4419600"/>
          <p14:tracePt t="24161" x="1930400" y="4445000"/>
          <p14:tracePt t="24163" x="1930400" y="4451350"/>
          <p14:tracePt t="24171" x="1936750" y="4470400"/>
          <p14:tracePt t="24189" x="1936750" y="4502150"/>
          <p14:tracePt t="24206" x="1936750" y="4527550"/>
          <p14:tracePt t="24223" x="1936750" y="4565650"/>
          <p14:tracePt t="24239" x="1936750" y="4578350"/>
          <p14:tracePt t="24255" x="1936750" y="4603750"/>
          <p14:tracePt t="24272" x="1936750" y="4635500"/>
          <p14:tracePt t="24288" x="1936750" y="4679950"/>
          <p14:tracePt t="24306" x="1936750" y="4718050"/>
          <p14:tracePt t="24322" x="1936750" y="4743450"/>
          <p14:tracePt t="24338" x="1936750" y="4762500"/>
          <p14:tracePt t="24355" x="1930400" y="4781550"/>
          <p14:tracePt t="24371" x="1924050" y="4806950"/>
          <p14:tracePt t="24388" x="1924050" y="4819650"/>
          <p14:tracePt t="24404" x="1898650" y="4851400"/>
          <p14:tracePt t="24422" x="1892300" y="4876800"/>
          <p14:tracePt t="24439" x="1892300" y="4889500"/>
          <p14:tracePt t="24455" x="1885950" y="4902200"/>
          <p14:tracePt t="24472" x="1879600" y="4933950"/>
          <p14:tracePt t="24490" x="1860550" y="4953000"/>
          <p14:tracePt t="24506" x="1835150" y="4978400"/>
          <p14:tracePt t="24522" x="1816100" y="5022850"/>
          <p14:tracePt t="24538" x="1797050" y="5029200"/>
          <p14:tracePt t="24556" x="1784350" y="5048250"/>
          <p14:tracePt t="24571" x="1752600" y="5086350"/>
          <p14:tracePt t="24588" x="1739900" y="5092700"/>
          <p14:tracePt t="24605" x="1701800" y="5105400"/>
          <p14:tracePt t="24621" x="1663700" y="5143500"/>
          <p14:tracePt t="24639" x="1625600" y="5162550"/>
          <p14:tracePt t="24655" x="1600200" y="5175250"/>
          <p14:tracePt t="24655" x="1593850" y="5187950"/>
          <p14:tracePt t="24673" x="1593850" y="5194300"/>
          <p14:tracePt t="24816" x="1568450" y="5194300"/>
          <p14:tracePt t="24825" x="1543050" y="5181600"/>
          <p14:tracePt t="24833" x="1511300" y="5175250"/>
          <p14:tracePt t="24840" x="1409700" y="5137150"/>
          <p14:tracePt t="24855" x="1289050" y="5099050"/>
          <p14:tracePt t="24871" x="1187450" y="5067300"/>
          <p14:tracePt t="24871" x="1181100" y="5067300"/>
          <p14:tracePt t="24889" x="1162050" y="5048250"/>
          <p14:tracePt t="24905" x="1149350" y="5041900"/>
          <p14:tracePt t="24945" x="1143000" y="5035550"/>
          <p14:tracePt t="24954" x="1130300" y="5035550"/>
          <p14:tracePt t="24956" x="1104900" y="4997450"/>
          <p14:tracePt t="24972" x="1073150" y="4959350"/>
          <p14:tracePt t="24989" x="1047750" y="4927600"/>
          <p14:tracePt t="25005" x="1016000" y="4883150"/>
          <p14:tracePt t="25022" x="1009650" y="4845050"/>
          <p14:tracePt t="25038" x="996950" y="4826000"/>
          <p14:tracePt t="25055" x="990600" y="4819650"/>
          <p14:tracePt t="25105" x="990600" y="4800600"/>
          <p14:tracePt t="25113" x="990600" y="4794250"/>
          <p14:tracePt t="25120" x="977900" y="4756150"/>
          <p14:tracePt t="25130" x="977900" y="4730750"/>
          <p14:tracePt t="25139" x="952500" y="4673600"/>
          <p14:tracePt t="25155" x="946150" y="4641850"/>
          <p14:tracePt t="25173" x="933450" y="4603750"/>
          <p14:tracePt t="25188" x="927100" y="4597400"/>
          <p14:tracePt t="25277" x="0" y="0"/>
        </p14:tracePtLst>
        <p14:tracePtLst>
          <p14:tracePt t="25881" x="946150" y="4597400"/>
          <p14:tracePt t="26169" x="952500" y="4597400"/>
          <p14:tracePt t="26185" x="965200" y="4578350"/>
          <p14:tracePt t="26193" x="965200" y="4546600"/>
          <p14:tracePt t="26205" x="971550" y="4533900"/>
          <p14:tracePt t="26206" x="971550" y="4483100"/>
          <p14:tracePt t="26222" x="971550" y="4406900"/>
          <p14:tracePt t="26222" x="971550" y="4381500"/>
          <p14:tracePt t="26242" x="971550" y="4349750"/>
          <p14:tracePt t="26255" x="971550" y="4267200"/>
          <p14:tracePt t="26275" x="971550" y="4178300"/>
          <p14:tracePt t="26289" x="952500" y="4089400"/>
          <p14:tracePt t="26306" x="933450" y="4019550"/>
          <p14:tracePt t="26322" x="920750" y="3917950"/>
          <p14:tracePt t="26339" x="901700" y="3803650"/>
          <p14:tracePt t="26355" x="882650" y="3714750"/>
          <p14:tracePt t="26372" x="876300" y="3651250"/>
          <p14:tracePt t="26389" x="863600" y="3581400"/>
          <p14:tracePt t="26406" x="863600" y="3505200"/>
          <p14:tracePt t="26422" x="863600" y="3422650"/>
          <p14:tracePt t="26439" x="863600" y="3327400"/>
          <p14:tracePt t="26456" x="863600" y="3257550"/>
          <p14:tracePt t="26472" x="863600" y="3162300"/>
          <p14:tracePt t="26490" x="863600" y="3092450"/>
          <p14:tracePt t="26505" x="889000" y="3003550"/>
          <p14:tracePt t="26523" x="933450" y="2908300"/>
          <p14:tracePt t="26538" x="1003300" y="2813050"/>
          <p14:tracePt t="26556" x="1092200" y="2705100"/>
          <p14:tracePt t="26571" x="1181100" y="2603500"/>
          <p14:tracePt t="26590" x="1257300" y="2520950"/>
          <p14:tracePt t="26605" x="1327150" y="2463800"/>
          <p14:tracePt t="26624" x="1384300" y="2438400"/>
          <p14:tracePt t="26639" x="1422400" y="2413000"/>
          <p14:tracePt t="26655" x="1479550" y="2400300"/>
          <p14:tracePt t="26672" x="1549400" y="2400300"/>
          <p14:tracePt t="26689" x="1600200" y="2387600"/>
          <p14:tracePt t="26706" x="1663700" y="2381250"/>
          <p14:tracePt t="26722" x="1784350" y="2381250"/>
          <p14:tracePt t="26740" x="1974850" y="2381250"/>
          <p14:tracePt t="26755" x="2349500" y="2381250"/>
          <p14:tracePt t="26773" x="2603500" y="2381250"/>
          <p14:tracePt t="26789" x="2806700" y="2381250"/>
          <p14:tracePt t="26806" x="2946400" y="2381250"/>
          <p14:tracePt t="26822" x="3041650" y="2381250"/>
          <p14:tracePt t="26839" x="3124200" y="2381250"/>
          <p14:tracePt t="26855" x="3251200" y="2381250"/>
          <p14:tracePt t="26872" x="3422650" y="2381250"/>
          <p14:tracePt t="26889" x="3625850" y="2381250"/>
          <p14:tracePt t="26906" x="3867150" y="2381250"/>
          <p14:tracePt t="26922" x="4140200" y="2381250"/>
          <p14:tracePt t="26939" x="4368800" y="2381250"/>
          <p14:tracePt t="26956" x="4546600" y="2381250"/>
          <p14:tracePt t="26971" x="4737100" y="2381250"/>
          <p14:tracePt t="26990" x="4806950" y="2381250"/>
          <p14:tracePt t="27006" x="4838700" y="2381250"/>
          <p14:tracePt t="27023" x="4883150" y="2381250"/>
          <p14:tracePt t="27039" x="4946650" y="2381250"/>
          <p14:tracePt t="27056" x="4997450" y="2381250"/>
          <p14:tracePt t="27072" x="5067300" y="2381250"/>
          <p14:tracePt t="27090" x="5149850" y="2381250"/>
          <p14:tracePt t="27105" x="5238750" y="2381250"/>
          <p14:tracePt t="27123" x="5270500" y="2381250"/>
          <p14:tracePt t="27139" x="5276850" y="2381250"/>
          <p14:tracePt t="27156" x="5308600" y="2381250"/>
          <p14:tracePt t="27156" x="5321300" y="2381250"/>
          <p14:tracePt t="27173" x="5397500" y="2381250"/>
          <p14:tracePt t="27189" x="5435600" y="2387600"/>
          <p14:tracePt t="27206" x="5492750" y="2387600"/>
          <p14:tracePt t="27223" x="5562600" y="2400300"/>
          <p14:tracePt t="27239" x="5651500" y="2406650"/>
          <p14:tracePt t="27256" x="5734050" y="2406650"/>
          <p14:tracePt t="27273" x="5778500" y="2413000"/>
          <p14:tracePt t="27289" x="5803900" y="2413000"/>
          <p14:tracePt t="27307" x="5854700" y="2438400"/>
          <p14:tracePt t="27322" x="5943600" y="2457450"/>
          <p14:tracePt t="27339" x="5994400" y="2457450"/>
          <p14:tracePt t="27355" x="6057900" y="2463800"/>
          <p14:tracePt t="27374" x="6134100" y="2489200"/>
          <p14:tracePt t="27389" x="6210300" y="2514600"/>
          <p14:tracePt t="27406" x="6299200" y="2533650"/>
          <p14:tracePt t="27422" x="6343650" y="2540000"/>
          <p14:tracePt t="27439" x="6381750" y="2571750"/>
          <p14:tracePt t="27439" x="6413500" y="2578100"/>
          <p14:tracePt t="27457" x="6438900" y="2584450"/>
          <p14:tracePt t="27474" x="6496050" y="2609850"/>
          <p14:tracePt t="27490" x="6572250" y="2635250"/>
          <p14:tracePt t="27505" x="6616700" y="2660650"/>
          <p14:tracePt t="27524" x="6661150" y="2667000"/>
          <p14:tracePt t="27539" x="6680200" y="2679700"/>
          <p14:tracePt t="27557" x="6686550" y="2686050"/>
          <p14:tracePt t="27572" x="6692900" y="2686050"/>
          <p14:tracePt t="27645" x="6718300" y="2698750"/>
          <p14:tracePt t="27663" x="6724650" y="2705100"/>
          <p14:tracePt t="27677" x="6731000" y="2711450"/>
          <p14:tracePt t="27678" x="6750050" y="2711450"/>
          <p14:tracePt t="27689" x="6794500" y="2717800"/>
          <p14:tracePt t="27706" x="6826250" y="2730500"/>
          <p14:tracePt t="27723" x="6845300" y="2730500"/>
          <p14:tracePt t="27789" x="6858000" y="2730500"/>
          <p14:tracePt t="27798" x="6864350" y="2730500"/>
          <p14:tracePt t="27806" x="6877050" y="2736850"/>
          <p14:tracePt t="27823" x="6934200" y="2749550"/>
          <p14:tracePt t="27824" x="6991350" y="2755900"/>
          <p14:tracePt t="27840" x="7061200" y="2794000"/>
          <p14:tracePt t="27855" x="7099300" y="2806700"/>
          <p14:tracePt t="27873" x="7143750" y="2825750"/>
          <p14:tracePt t="27889" x="7213600" y="2857500"/>
          <p14:tracePt t="27906" x="7251700" y="2882900"/>
          <p14:tracePt t="27922" x="7264400" y="2895600"/>
          <p14:tracePt t="27939" x="7308850" y="2921000"/>
          <p14:tracePt t="27957" x="7327900" y="2921000"/>
          <p14:tracePt t="27974" x="7334250" y="2933700"/>
          <p14:tracePt t="27990" x="7372350" y="2959100"/>
          <p14:tracePt t="28006" x="7378700" y="2965450"/>
          <p14:tracePt t="28093" x="7397750" y="2978150"/>
          <p14:tracePt t="28101" x="7404100" y="2984500"/>
          <p14:tracePt t="28113" x="7423150" y="2990850"/>
          <p14:tracePt t="28117" x="7429500" y="2990850"/>
          <p14:tracePt t="28122" x="7442200" y="3003550"/>
          <p14:tracePt t="28139" x="7461250" y="3009900"/>
          <p14:tracePt t="28156" x="7486650" y="3028950"/>
          <p14:tracePt t="28175" x="7499350" y="3048000"/>
          <p14:tracePt t="28190" x="7505700" y="3060700"/>
          <p14:tracePt t="28206" x="7512050" y="3073400"/>
          <p14:tracePt t="28223" x="7518400" y="3079750"/>
          <p14:tracePt t="28240" x="7537450" y="3105150"/>
          <p14:tracePt t="28256" x="7550150" y="3117850"/>
          <p14:tracePt t="28273" x="7569200" y="3130550"/>
          <p14:tracePt t="28289" x="7575550" y="3136900"/>
          <p14:tracePt t="28325" x="7588250" y="3162300"/>
          <p14:tracePt t="28349" x="7594600" y="3168650"/>
          <p14:tracePt t="28397" x="7607300" y="3181350"/>
          <p14:tracePt t="28405" x="7613650" y="3181350"/>
          <p14:tracePt t="28407" x="7613650" y="3187700"/>
          <p14:tracePt t="28422" x="7620000" y="3206750"/>
          <p14:tracePt t="28440" x="7620000" y="3225800"/>
          <p14:tracePt t="28455" x="7632700" y="3238500"/>
          <p14:tracePt t="28473" x="7632700" y="3263900"/>
          <p14:tracePt t="28490" x="7639050" y="3289300"/>
          <p14:tracePt t="28506" x="7645400" y="3302000"/>
          <p14:tracePt t="28523" x="7645400" y="3314700"/>
          <p14:tracePt t="28539" x="7645400" y="3321050"/>
          <p14:tracePt t="28539" x="7645400" y="3333750"/>
          <p14:tracePt t="28573" x="7658100" y="3346450"/>
          <p14:tracePt t="28574" x="7658100" y="3359150"/>
          <p14:tracePt t="28590" x="7658100" y="3365500"/>
          <p14:tracePt t="28606" x="7670800" y="3409950"/>
          <p14:tracePt t="28623" x="7670800" y="3435350"/>
          <p14:tracePt t="28639" x="7670800" y="3454400"/>
          <p14:tracePt t="28656" x="7670800" y="3473450"/>
          <p14:tracePt t="28673" x="7670800" y="3479800"/>
          <p14:tracePt t="28689" x="7670800" y="3498850"/>
          <p14:tracePt t="28705" x="7670800" y="3511550"/>
          <p14:tracePt t="28723" x="7670800" y="3517900"/>
          <p14:tracePt t="28739" x="7670800" y="3530600"/>
          <p14:tracePt t="28756" x="7670800" y="3543300"/>
          <p14:tracePt t="28798" x="7664450" y="3575050"/>
          <p14:tracePt t="28806" x="7645400" y="3594100"/>
          <p14:tracePt t="28822" x="7600950" y="3625850"/>
          <p14:tracePt t="28824" x="7531100" y="3670300"/>
          <p14:tracePt t="28840" x="7473950" y="3702050"/>
          <p14:tracePt t="28855" x="7372350" y="3746500"/>
          <p14:tracePt t="28873" x="7251700" y="3797300"/>
          <p14:tracePt t="28890" x="7131050" y="3860800"/>
          <p14:tracePt t="28908" x="6985000" y="3911600"/>
          <p14:tracePt t="28922" x="6870700" y="3962400"/>
          <p14:tracePt t="28940" x="6731000" y="4025900"/>
          <p14:tracePt t="28957" x="6654800" y="4051300"/>
          <p14:tracePt t="28974" x="6565900" y="4070350"/>
          <p14:tracePt t="28990" x="6502400" y="4083050"/>
          <p14:tracePt t="29006" x="6413500" y="4102100"/>
          <p14:tracePt t="29024" x="6324600" y="4140200"/>
          <p14:tracePt t="29039" x="6235700" y="4159250"/>
          <p14:tracePt t="29056" x="6146800" y="4171950"/>
          <p14:tracePt t="29073" x="6083300" y="4184650"/>
          <p14:tracePt t="29090" x="6070600" y="4184650"/>
          <p14:tracePt t="29148" x="6057900" y="4184650"/>
          <p14:tracePt t="29153" x="6051550" y="4184650"/>
          <p14:tracePt t="29164" x="6013450" y="4184650"/>
          <p14:tracePt t="29174" x="5930900" y="4184650"/>
          <p14:tracePt t="29189" x="5867400" y="4184650"/>
          <p14:tracePt t="29206" x="5772150" y="4184650"/>
          <p14:tracePt t="29224" x="5683250" y="4191000"/>
          <p14:tracePt t="29240" x="5626100" y="4191000"/>
          <p14:tracePt t="29256" x="5543550" y="4191000"/>
          <p14:tracePt t="29273" x="5454650" y="4203700"/>
          <p14:tracePt t="29290" x="5372100" y="4203700"/>
          <p14:tracePt t="29307" x="5289550" y="4203700"/>
          <p14:tracePt t="29323" x="5194300" y="4203700"/>
          <p14:tracePt t="29340" x="5137150" y="4203700"/>
          <p14:tracePt t="29356" x="4921250" y="4203700"/>
          <p14:tracePt t="29374" x="4743450" y="4203700"/>
          <p14:tracePt t="29389" x="4578350" y="4203700"/>
          <p14:tracePt t="29407" x="4445000" y="4203700"/>
          <p14:tracePt t="29422" x="4330700" y="4203700"/>
          <p14:tracePt t="29440" x="4222750" y="4203700"/>
          <p14:tracePt t="29456" x="4140200" y="4203700"/>
          <p14:tracePt t="29473" x="4025900" y="4203700"/>
          <p14:tracePt t="29490" x="3917950" y="4203700"/>
          <p14:tracePt t="29506" x="3810000" y="4203700"/>
          <p14:tracePt t="29523" x="3695700" y="4197350"/>
          <p14:tracePt t="29540" x="3594100" y="4178300"/>
          <p14:tracePt t="29557" x="3530600" y="4165600"/>
          <p14:tracePt t="29574" x="3505200" y="4152900"/>
          <p14:tracePt t="29591" x="3479800" y="4152900"/>
          <p14:tracePt t="29606" x="3467100" y="4152900"/>
          <p14:tracePt t="29623" x="3409950" y="4133850"/>
          <p14:tracePt t="29640" x="3295650" y="4114800"/>
          <p14:tracePt t="29658" x="3257550" y="4108450"/>
          <p14:tracePt t="29673" x="3213100" y="4083050"/>
          <p14:tracePt t="29691" x="3200400" y="4076700"/>
          <p14:tracePt t="29706" x="3181350" y="4076700"/>
          <p14:tracePt t="29723" x="3155950" y="4064000"/>
          <p14:tracePt t="29740" x="3143250" y="4064000"/>
          <p14:tracePt t="29757" x="3136900" y="4064000"/>
          <p14:tracePt t="29773" x="3105150" y="4038600"/>
          <p14:tracePt t="29790" x="3073400" y="4025900"/>
          <p14:tracePt t="29822" x="3028950" y="4006850"/>
          <p14:tracePt t="29823" x="2946400" y="3949700"/>
          <p14:tracePt t="29823" x="2927350" y="3943350"/>
          <p14:tracePt t="29841" x="2870200" y="3905250"/>
          <p14:tracePt t="29857" x="2825750" y="3860800"/>
          <p14:tracePt t="29874" x="2781300" y="3841750"/>
          <p14:tracePt t="29890" x="2730500" y="3797300"/>
          <p14:tracePt t="29907" x="2717800" y="3784600"/>
          <p14:tracePt t="29923" x="2711450" y="3778250"/>
          <p14:tracePt t="29939" x="2692400" y="3759200"/>
          <p14:tracePt t="29957" x="2686050" y="3759200"/>
          <p14:tracePt t="29973" x="2667000" y="3727450"/>
          <p14:tracePt t="29990" x="2628900" y="3714750"/>
          <p14:tracePt t="30006" x="2609850" y="3695700"/>
          <p14:tracePt t="30024" x="2597150" y="3676650"/>
          <p14:tracePt t="30039" x="2584450" y="3657600"/>
          <p14:tracePt t="30057" x="2565400" y="3644900"/>
          <p14:tracePt t="30074" x="2533650" y="3619500"/>
          <p14:tracePt t="30090" x="2476500" y="3556000"/>
          <p14:tracePt t="30106" x="2432050" y="3492500"/>
          <p14:tracePt t="30124" x="2387600" y="3435350"/>
          <p14:tracePt t="30140" x="2349500" y="3416300"/>
          <p14:tracePt t="30157" x="2349500" y="3397250"/>
          <p14:tracePt t="30233" x="2349500" y="3384550"/>
          <p14:tracePt t="30241" x="2349500" y="3378200"/>
          <p14:tracePt t="30248" x="2336800" y="3352800"/>
          <p14:tracePt t="30256" x="2298700" y="3289300"/>
          <p14:tracePt t="30274" x="2279650" y="3263900"/>
          <p14:tracePt t="30275" x="2260600" y="3219450"/>
          <p14:tracePt t="30290" x="2228850" y="3162300"/>
          <p14:tracePt t="30308" x="2203450" y="3124200"/>
          <p14:tracePt t="30323" x="2197100" y="3105150"/>
          <p14:tracePt t="30340" x="2197100" y="3079750"/>
          <p14:tracePt t="30357" x="2197100" y="3067050"/>
          <p14:tracePt t="30374" x="2197100" y="3028950"/>
          <p14:tracePt t="30390" x="2197100" y="3003550"/>
          <p14:tracePt t="30407" x="2197100" y="2965450"/>
          <p14:tracePt t="30423" x="2197100" y="2901950"/>
          <p14:tracePt t="30442" x="2209800" y="2857500"/>
          <p14:tracePt t="30457" x="2247900" y="2813050"/>
          <p14:tracePt t="30474" x="2260600" y="2755900"/>
          <p14:tracePt t="30490" x="2292350" y="2717800"/>
          <p14:tracePt t="30506" x="2349500" y="2679700"/>
          <p14:tracePt t="30523" x="2419350" y="2616200"/>
          <p14:tracePt t="30539" x="2489200" y="2571750"/>
          <p14:tracePt t="30557" x="2571750" y="2527300"/>
          <p14:tracePt t="30573" x="2673350" y="2482850"/>
          <p14:tracePt t="30591" x="2781300" y="2444750"/>
          <p14:tracePt t="30607" x="2895600" y="2406650"/>
          <p14:tracePt t="30624" x="3054350" y="2362200"/>
          <p14:tracePt t="30640" x="3346450" y="2305050"/>
          <p14:tracePt t="30658" x="3562350" y="2273300"/>
          <p14:tracePt t="30674" x="3752850" y="2254250"/>
          <p14:tracePt t="30691" x="3949700" y="2209800"/>
          <p14:tracePt t="30707" x="4140200" y="2190750"/>
          <p14:tracePt t="30723" x="4318000" y="2178050"/>
          <p14:tracePt t="30740" x="4508500" y="2178050"/>
          <p14:tracePt t="30757" x="4699000" y="2178050"/>
          <p14:tracePt t="30774" x="4889500" y="2178050"/>
          <p14:tracePt t="30790" x="5105400" y="2184400"/>
          <p14:tracePt t="30807" x="5334000" y="2216150"/>
          <p14:tracePt t="30823" x="5613400" y="2286000"/>
          <p14:tracePt t="30823" x="5753100" y="2330450"/>
          <p14:tracePt t="30841" x="6013450" y="2400300"/>
          <p14:tracePt t="30857" x="6210300" y="2476500"/>
          <p14:tracePt t="30874" x="6343650" y="2540000"/>
          <p14:tracePt t="30890" x="6407150" y="2559050"/>
          <p14:tracePt t="30907" x="6413500" y="2559050"/>
          <p14:tracePt t="30923" x="6432550" y="2565400"/>
          <p14:tracePt t="30941" x="6457950" y="2578100"/>
          <p14:tracePt t="30957" x="6483350" y="2584450"/>
          <p14:tracePt t="30973" x="6546850" y="2609850"/>
          <p14:tracePt t="30990" x="6604000" y="2628900"/>
          <p14:tracePt t="31007" x="6680200" y="2647950"/>
          <p14:tracePt t="31007" x="6711950" y="2667000"/>
          <p14:tracePt t="31025" x="6724650" y="2667000"/>
          <p14:tracePt t="31040" x="6781800" y="2686050"/>
          <p14:tracePt t="31058" x="6832600" y="2711450"/>
          <p14:tracePt t="31074" x="6858000" y="2724150"/>
          <p14:tracePt t="31090" x="6908800" y="2730500"/>
          <p14:tracePt t="31107" x="6991350" y="2787650"/>
          <p14:tracePt t="31124" x="7035800" y="2813050"/>
          <p14:tracePt t="31140" x="7086600" y="2844800"/>
          <p14:tracePt t="31158" x="7162800" y="2889250"/>
          <p14:tracePt t="31173" x="7258050" y="2946400"/>
          <p14:tracePt t="31191" x="7327900" y="2978150"/>
          <p14:tracePt t="31207" x="7410450" y="3041650"/>
          <p14:tracePt t="31224" x="7556500" y="3149600"/>
          <p14:tracePt t="31242" x="7639050" y="3213100"/>
          <p14:tracePt t="31257" x="7708900" y="3270250"/>
          <p14:tracePt t="31274" x="7753350" y="3295650"/>
          <p14:tracePt t="31291" x="7766050" y="3308350"/>
          <p14:tracePt t="31307" x="7772400" y="3314700"/>
          <p14:tracePt t="31400" x="7772400" y="3321050"/>
          <p14:tracePt t="31408" x="7772400" y="3340100"/>
          <p14:tracePt t="31410" x="7772400" y="3352800"/>
          <p14:tracePt t="31424" x="7772400" y="3422650"/>
          <p14:tracePt t="31442" x="7759700" y="3467100"/>
          <p14:tracePt t="31458" x="7740650" y="3511550"/>
          <p14:tracePt t="31475" x="7721600" y="3543300"/>
          <p14:tracePt t="31490" x="7715250" y="3575050"/>
          <p14:tracePt t="31506" x="7689850" y="3619500"/>
          <p14:tracePt t="31524" x="7664450" y="3670300"/>
          <p14:tracePt t="31540" x="7632700" y="3702050"/>
          <p14:tracePt t="31557" x="7607300" y="3733800"/>
          <p14:tracePt t="31573" x="7575550" y="3759200"/>
          <p14:tracePt t="31591" x="7569200" y="3765550"/>
          <p14:tracePt t="31608" x="7524750" y="3803650"/>
          <p14:tracePt t="31608" x="7512050" y="3810000"/>
          <p14:tracePt t="31626" x="7493000" y="3829050"/>
          <p14:tracePt t="31686" x="7467600" y="3841750"/>
          <p14:tracePt t="31688" x="7454900" y="3841750"/>
          <p14:tracePt t="31707" x="7429500" y="3841750"/>
          <p14:tracePt t="31709" x="7372350" y="3841750"/>
          <p14:tracePt t="31725" x="7340600" y="3854450"/>
          <p14:tracePt t="31740" x="7308850" y="3860800"/>
          <p14:tracePt t="31757" x="7264400" y="3860800"/>
          <p14:tracePt t="31773" x="7239000" y="3873500"/>
          <p14:tracePt t="31790" x="7194550" y="3886200"/>
          <p14:tracePt t="31807" x="7137400" y="3886200"/>
          <p14:tracePt t="31824" x="7042150" y="3892550"/>
          <p14:tracePt t="31842" x="6972300" y="3892550"/>
          <p14:tracePt t="31857" x="6934200" y="3898900"/>
          <p14:tracePt t="31875" x="6896100" y="3898900"/>
          <p14:tracePt t="31913" x="6883400" y="3898900"/>
          <p14:tracePt t="31914" x="6877050" y="3898900"/>
          <p14:tracePt t="31924" x="6851650" y="3898900"/>
          <p14:tracePt t="31940" x="6832600" y="3917950"/>
          <p14:tracePt t="31957" x="6800850" y="3917950"/>
          <p14:tracePt t="31975" x="6750050" y="3917950"/>
          <p14:tracePt t="31990" x="6680200" y="3917950"/>
          <p14:tracePt t="32007" x="6591300" y="3924300"/>
          <p14:tracePt t="32007" x="6546850" y="3937000"/>
          <p14:tracePt t="32040" x="6496050" y="3937000"/>
          <p14:tracePt t="32041" x="6451600" y="3937000"/>
          <p14:tracePt t="32057" x="6407150" y="3937000"/>
          <p14:tracePt t="32074" x="6375400" y="3937000"/>
          <p14:tracePt t="32090" x="6337300" y="3937000"/>
          <p14:tracePt t="32107" x="6305550" y="3937000"/>
          <p14:tracePt t="32124" x="6261100" y="3937000"/>
          <p14:tracePt t="32140" x="6210300" y="3937000"/>
          <p14:tracePt t="32157" x="6159500" y="3937000"/>
          <p14:tracePt t="32174" x="6115050" y="3937000"/>
          <p14:tracePt t="32191" x="6045200" y="3937000"/>
          <p14:tracePt t="32207" x="5969000" y="3937000"/>
          <p14:tracePt t="32227" x="5930900" y="3937000"/>
          <p14:tracePt t="32240" x="5746750" y="3937000"/>
          <p14:tracePt t="32258" x="5626100" y="3937000"/>
          <p14:tracePt t="32274" x="5505450" y="3937000"/>
          <p14:tracePt t="32290" x="5416550" y="3937000"/>
          <p14:tracePt t="32307" x="5365750" y="3937000"/>
          <p14:tracePt t="32323" x="5346700" y="3937000"/>
          <p14:tracePt t="32341" x="5314950" y="3937000"/>
          <p14:tracePt t="32356" x="5289550" y="3937000"/>
          <p14:tracePt t="32374" x="5245100" y="3937000"/>
          <p14:tracePt t="32391" x="5181600" y="3937000"/>
          <p14:tracePt t="32391" x="5162550" y="3937000"/>
          <p14:tracePt t="32409" x="5130800" y="3937000"/>
          <p14:tracePt t="32423" x="5041900" y="3937000"/>
          <p14:tracePt t="32441" x="4940300" y="3930650"/>
          <p14:tracePt t="32457" x="4819650" y="3924300"/>
          <p14:tracePt t="32474" x="4692650" y="3911600"/>
          <p14:tracePt t="32490" x="4610100" y="3911600"/>
          <p14:tracePt t="32507" x="4533900" y="3905250"/>
          <p14:tracePt t="32524" x="4464050" y="3892550"/>
          <p14:tracePt t="32540" x="4419600" y="3886200"/>
          <p14:tracePt t="32558" x="4375150" y="3879850"/>
          <p14:tracePt t="32574" x="4305300" y="3879850"/>
          <p14:tracePt t="32591" x="4260850" y="3879850"/>
          <p14:tracePt t="32608" x="4184650" y="3873500"/>
          <p14:tracePt t="32608" x="4127500" y="3860800"/>
          <p14:tracePt t="32625" x="4019550" y="3854450"/>
          <p14:tracePt t="32641" x="3905250" y="3835400"/>
          <p14:tracePt t="32659" x="3816350" y="3822700"/>
          <p14:tracePt t="32674" x="3759200" y="3822700"/>
          <p14:tracePt t="32692" x="3740150" y="3810000"/>
          <p14:tracePt t="32707" x="3733800" y="3810000"/>
          <p14:tracePt t="32749" x="3727450" y="3810000"/>
          <p14:tracePt t="32757" x="3689350" y="3797300"/>
          <p14:tracePt t="32774" x="3683000" y="3797300"/>
          <p14:tracePt t="32775" x="3657600" y="3790950"/>
          <p14:tracePt t="32791" x="3638550" y="3790950"/>
          <p14:tracePt t="32807" x="3625850" y="3790950"/>
          <p14:tracePt t="32824" x="3581400" y="3784600"/>
          <p14:tracePt t="32840" x="3536950" y="3759200"/>
          <p14:tracePt t="32857" x="3505200" y="3752850"/>
          <p14:tracePt t="32874" x="3441700" y="3746500"/>
          <p14:tracePt t="32891" x="3403600" y="3714750"/>
          <p14:tracePt t="32891" x="3397250" y="3708400"/>
          <p14:tracePt t="32909" x="3390900" y="3708400"/>
          <p14:tracePt t="32924" x="3340100" y="3683000"/>
          <p14:tracePt t="32942" x="3295650" y="3651250"/>
          <p14:tracePt t="32957" x="3232150" y="3625850"/>
          <p14:tracePt t="32975" x="3175000" y="3581400"/>
          <p14:tracePt t="32991" x="3105150" y="3549650"/>
          <p14:tracePt t="33008" x="3035300" y="3492500"/>
          <p14:tracePt t="33023" x="2965450" y="3441700"/>
          <p14:tracePt t="33041" x="2921000" y="3403600"/>
          <p14:tracePt t="33057" x="2901950" y="3390900"/>
          <p14:tracePt t="33074" x="2895600" y="3390900"/>
          <p14:tracePt t="33165" x="2876550" y="3384550"/>
          <p14:tracePt t="33173" x="2819400" y="3359150"/>
          <p14:tracePt t="33182" x="2774950" y="3340100"/>
          <p14:tracePt t="33191" x="2711450" y="3321050"/>
          <p14:tracePt t="33610" x="0" y="0"/>
        </p14:tracePtLst>
      </p14:laserTraceLst>
    </p:ext>
  </p:extLst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16086</TotalTime>
  <Words>783</Words>
  <Application>Microsoft Office PowerPoint</Application>
  <PresentationFormat>On-screen Show (4:3)</PresentationFormat>
  <Paragraphs>138</Paragraphs>
  <Slides>13</Slides>
  <Notes>4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Yasmeen (Wipro Technologies)</dc:creator>
  <cp:lastModifiedBy>Serhiy</cp:lastModifiedBy>
  <cp:revision>1197</cp:revision>
  <cp:lastPrinted>2014-06-20T08:07:57Z</cp:lastPrinted>
  <dcterms:created xsi:type="dcterms:W3CDTF">2010-02-23T11:30:32Z</dcterms:created>
  <dcterms:modified xsi:type="dcterms:W3CDTF">2019-09-24T08:37:46Z</dcterms:modified>
</cp:coreProperties>
</file>